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25"/>
  </p:notesMasterIdLst>
  <p:sldIdLst>
    <p:sldId id="259" r:id="rId3"/>
    <p:sldId id="289" r:id="rId4"/>
    <p:sldId id="298" r:id="rId5"/>
    <p:sldId id="304" r:id="rId6"/>
    <p:sldId id="305" r:id="rId7"/>
    <p:sldId id="306" r:id="rId8"/>
    <p:sldId id="307" r:id="rId9"/>
    <p:sldId id="316" r:id="rId10"/>
    <p:sldId id="317" r:id="rId11"/>
    <p:sldId id="308" r:id="rId12"/>
    <p:sldId id="314" r:id="rId13"/>
    <p:sldId id="290" r:id="rId14"/>
    <p:sldId id="299" r:id="rId15"/>
    <p:sldId id="300" r:id="rId16"/>
    <p:sldId id="301" r:id="rId17"/>
    <p:sldId id="294" r:id="rId18"/>
    <p:sldId id="309" r:id="rId19"/>
    <p:sldId id="311" r:id="rId20"/>
    <p:sldId id="310" r:id="rId21"/>
    <p:sldId id="312" r:id="rId22"/>
    <p:sldId id="313" r:id="rId23"/>
    <p:sldId id="297" r:id="rId24"/>
  </p:sldIdLst>
  <p:sldSz cx="12192000" cy="6858000"/>
  <p:notesSz cx="6858000" cy="9926638"/>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62"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8D17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B956EEF-9791-49BA-ABD4-8EE7581709A2}" v="6" dt="2025-05-06T18:06:46.6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38"/>
    <p:restoredTop sz="94671"/>
  </p:normalViewPr>
  <p:slideViewPr>
    <p:cSldViewPr snapToGrid="0" snapToObjects="1">
      <p:cViewPr varScale="1">
        <p:scale>
          <a:sx n="105" d="100"/>
          <a:sy n="105" d="100"/>
        </p:scale>
        <p:origin x="882" y="96"/>
      </p:cViewPr>
      <p:guideLst>
        <p:guide orient="horz" pos="1162"/>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ás Suazo" userId="2806430d-3feb-42f7-a11d-394b8e859e8d" providerId="ADAL" clId="{8B956EEF-9791-49BA-ABD4-8EE7581709A2}"/>
    <pc:docChg chg="undo custSel addSld delSld modSld">
      <pc:chgData name="Nicolás Suazo" userId="2806430d-3feb-42f7-a11d-394b8e859e8d" providerId="ADAL" clId="{8B956EEF-9791-49BA-ABD4-8EE7581709A2}" dt="2025-05-07T14:17:26.437" v="1892" actId="20577"/>
      <pc:docMkLst>
        <pc:docMk/>
      </pc:docMkLst>
      <pc:sldChg chg="modSp mod">
        <pc:chgData name="Nicolás Suazo" userId="2806430d-3feb-42f7-a11d-394b8e859e8d" providerId="ADAL" clId="{8B956EEF-9791-49BA-ABD4-8EE7581709A2}" dt="2025-05-06T18:57:15.365" v="832" actId="255"/>
        <pc:sldMkLst>
          <pc:docMk/>
          <pc:sldMk cId="2175061324" sldId="259"/>
        </pc:sldMkLst>
        <pc:spChg chg="mod">
          <ac:chgData name="Nicolás Suazo" userId="2806430d-3feb-42f7-a11d-394b8e859e8d" providerId="ADAL" clId="{8B956EEF-9791-49BA-ABD4-8EE7581709A2}" dt="2025-05-06T18:00:50.924" v="42" actId="20577"/>
          <ac:spMkLst>
            <pc:docMk/>
            <pc:sldMk cId="2175061324" sldId="259"/>
            <ac:spMk id="2" creationId="{F70F7D5F-224B-70E8-0E3E-785EF6266BD9}"/>
          </ac:spMkLst>
        </pc:spChg>
        <pc:spChg chg="mod">
          <ac:chgData name="Nicolás Suazo" userId="2806430d-3feb-42f7-a11d-394b8e859e8d" providerId="ADAL" clId="{8B956EEF-9791-49BA-ABD4-8EE7581709A2}" dt="2025-05-06T18:57:15.365" v="832" actId="255"/>
          <ac:spMkLst>
            <pc:docMk/>
            <pc:sldMk cId="2175061324" sldId="259"/>
            <ac:spMk id="3" creationId="{4DA8BF3A-D909-B5A9-B82A-37E8A04FCF0E}"/>
          </ac:spMkLst>
        </pc:spChg>
      </pc:sldChg>
      <pc:sldChg chg="modSp mod">
        <pc:chgData name="Nicolás Suazo" userId="2806430d-3feb-42f7-a11d-394b8e859e8d" providerId="ADAL" clId="{8B956EEF-9791-49BA-ABD4-8EE7581709A2}" dt="2025-05-07T13:22:48.649" v="1588" actId="20577"/>
        <pc:sldMkLst>
          <pc:docMk/>
          <pc:sldMk cId="1695323663" sldId="289"/>
        </pc:sldMkLst>
        <pc:spChg chg="mod">
          <ac:chgData name="Nicolás Suazo" userId="2806430d-3feb-42f7-a11d-394b8e859e8d" providerId="ADAL" clId="{8B956EEF-9791-49BA-ABD4-8EE7581709A2}" dt="2025-05-07T13:22:48.649" v="1588" actId="20577"/>
          <ac:spMkLst>
            <pc:docMk/>
            <pc:sldMk cId="1695323663" sldId="289"/>
            <ac:spMk id="10" creationId="{A4EE4A05-E42B-B2A3-0F98-B0E5AC2D6E59}"/>
          </ac:spMkLst>
        </pc:spChg>
        <pc:spChg chg="mod">
          <ac:chgData name="Nicolás Suazo" userId="2806430d-3feb-42f7-a11d-394b8e859e8d" providerId="ADAL" clId="{8B956EEF-9791-49BA-ABD4-8EE7581709A2}" dt="2025-05-06T18:48:58.014" v="655" actId="2711"/>
          <ac:spMkLst>
            <pc:docMk/>
            <pc:sldMk cId="1695323663" sldId="289"/>
            <ac:spMk id="17" creationId="{25B376CB-B7E4-7EBF-46CA-8540F1B67856}"/>
          </ac:spMkLst>
        </pc:spChg>
        <pc:picChg chg="mod">
          <ac:chgData name="Nicolás Suazo" userId="2806430d-3feb-42f7-a11d-394b8e859e8d" providerId="ADAL" clId="{8B956EEF-9791-49BA-ABD4-8EE7581709A2}" dt="2025-05-06T18:14:09.303" v="268" actId="1076"/>
          <ac:picMkLst>
            <pc:docMk/>
            <pc:sldMk cId="1695323663" sldId="289"/>
            <ac:picMk id="11" creationId="{49E16ADF-AE44-7D1B-427E-445F37F27A88}"/>
          </ac:picMkLst>
        </pc:picChg>
      </pc:sldChg>
      <pc:sldChg chg="addSp delSp modSp mod">
        <pc:chgData name="Nicolás Suazo" userId="2806430d-3feb-42f7-a11d-394b8e859e8d" providerId="ADAL" clId="{8B956EEF-9791-49BA-ABD4-8EE7581709A2}" dt="2025-05-06T18:58:42.200" v="844" actId="14100"/>
        <pc:sldMkLst>
          <pc:docMk/>
          <pc:sldMk cId="40674521" sldId="290"/>
        </pc:sldMkLst>
        <pc:spChg chg="mod">
          <ac:chgData name="Nicolás Suazo" userId="2806430d-3feb-42f7-a11d-394b8e859e8d" providerId="ADAL" clId="{8B956EEF-9791-49BA-ABD4-8EE7581709A2}" dt="2025-05-06T18:28:22.228" v="383" actId="14100"/>
          <ac:spMkLst>
            <pc:docMk/>
            <pc:sldMk cId="40674521" sldId="290"/>
            <ac:spMk id="10" creationId="{8541054C-A1A6-20E2-21A8-2512982ED66D}"/>
          </ac:spMkLst>
        </pc:spChg>
        <pc:spChg chg="add del mod">
          <ac:chgData name="Nicolás Suazo" userId="2806430d-3feb-42f7-a11d-394b8e859e8d" providerId="ADAL" clId="{8B956EEF-9791-49BA-ABD4-8EE7581709A2}" dt="2025-05-06T18:28:28.497" v="385" actId="1076"/>
          <ac:spMkLst>
            <pc:docMk/>
            <pc:sldMk cId="40674521" sldId="290"/>
            <ac:spMk id="17" creationId="{2FED8DCA-6BCC-FE4C-4996-715960396511}"/>
          </ac:spMkLst>
        </pc:spChg>
        <pc:picChg chg="add mod">
          <ac:chgData name="Nicolás Suazo" userId="2806430d-3feb-42f7-a11d-394b8e859e8d" providerId="ADAL" clId="{8B956EEF-9791-49BA-ABD4-8EE7581709A2}" dt="2025-05-06T18:58:42.200" v="844" actId="14100"/>
          <ac:picMkLst>
            <pc:docMk/>
            <pc:sldMk cId="40674521" sldId="290"/>
            <ac:picMk id="4" creationId="{5D4D2CE9-0BF9-7CB2-CA80-579330711B2C}"/>
          </ac:picMkLst>
        </pc:picChg>
        <pc:picChg chg="mod">
          <ac:chgData name="Nicolás Suazo" userId="2806430d-3feb-42f7-a11d-394b8e859e8d" providerId="ADAL" clId="{8B956EEF-9791-49BA-ABD4-8EE7581709A2}" dt="2025-05-06T18:17:15.911" v="379" actId="1076"/>
          <ac:picMkLst>
            <pc:docMk/>
            <pc:sldMk cId="40674521" sldId="290"/>
            <ac:picMk id="11" creationId="{248C308B-53E5-0FB6-CE0C-04882F903B49}"/>
          </ac:picMkLst>
        </pc:picChg>
      </pc:sldChg>
      <pc:sldChg chg="addSp delSp modSp mod">
        <pc:chgData name="Nicolás Suazo" userId="2806430d-3feb-42f7-a11d-394b8e859e8d" providerId="ADAL" clId="{8B956EEF-9791-49BA-ABD4-8EE7581709A2}" dt="2025-05-06T19:06:00.524" v="957" actId="20577"/>
        <pc:sldMkLst>
          <pc:docMk/>
          <pc:sldMk cId="1267805224" sldId="294"/>
        </pc:sldMkLst>
        <pc:spChg chg="add del mod">
          <ac:chgData name="Nicolás Suazo" userId="2806430d-3feb-42f7-a11d-394b8e859e8d" providerId="ADAL" clId="{8B956EEF-9791-49BA-ABD4-8EE7581709A2}" dt="2025-05-06T18:46:34.262" v="650"/>
          <ac:spMkLst>
            <pc:docMk/>
            <pc:sldMk cId="1267805224" sldId="294"/>
            <ac:spMk id="5" creationId="{C075B1EE-E472-16CB-E09B-CA1F5803880E}"/>
          </ac:spMkLst>
        </pc:spChg>
        <pc:spChg chg="mod">
          <ac:chgData name="Nicolás Suazo" userId="2806430d-3feb-42f7-a11d-394b8e859e8d" providerId="ADAL" clId="{8B956EEF-9791-49BA-ABD4-8EE7581709A2}" dt="2025-05-06T19:06:00.524" v="957" actId="20577"/>
          <ac:spMkLst>
            <pc:docMk/>
            <pc:sldMk cId="1267805224" sldId="294"/>
            <ac:spMk id="10" creationId="{338F44B0-39D0-5642-6F5C-47D6AD6C698E}"/>
          </ac:spMkLst>
        </pc:spChg>
        <pc:picChg chg="del">
          <ac:chgData name="Nicolás Suazo" userId="2806430d-3feb-42f7-a11d-394b8e859e8d" providerId="ADAL" clId="{8B956EEF-9791-49BA-ABD4-8EE7581709A2}" dt="2025-05-06T18:44:12.607" v="642" actId="478"/>
          <ac:picMkLst>
            <pc:docMk/>
            <pc:sldMk cId="1267805224" sldId="294"/>
            <ac:picMk id="4" creationId="{8EE83847-C0A9-2967-CEAD-F15775941024}"/>
          </ac:picMkLst>
        </pc:picChg>
        <pc:picChg chg="del">
          <ac:chgData name="Nicolás Suazo" userId="2806430d-3feb-42f7-a11d-394b8e859e8d" providerId="ADAL" clId="{8B956EEF-9791-49BA-ABD4-8EE7581709A2}" dt="2025-05-06T18:44:14.933" v="643" actId="478"/>
          <ac:picMkLst>
            <pc:docMk/>
            <pc:sldMk cId="1267805224" sldId="294"/>
            <ac:picMk id="7" creationId="{5F081EF0-D491-4A46-E178-E2EAA788E01C}"/>
          </ac:picMkLst>
        </pc:picChg>
        <pc:picChg chg="del">
          <ac:chgData name="Nicolás Suazo" userId="2806430d-3feb-42f7-a11d-394b8e859e8d" providerId="ADAL" clId="{8B956EEF-9791-49BA-ABD4-8EE7581709A2}" dt="2025-05-06T18:44:20.794" v="644" actId="478"/>
          <ac:picMkLst>
            <pc:docMk/>
            <pc:sldMk cId="1267805224" sldId="294"/>
            <ac:picMk id="8" creationId="{34866735-3163-0BBB-BA21-00DAB607E08E}"/>
          </ac:picMkLst>
        </pc:picChg>
        <pc:picChg chg="mod">
          <ac:chgData name="Nicolás Suazo" userId="2806430d-3feb-42f7-a11d-394b8e859e8d" providerId="ADAL" clId="{8B956EEF-9791-49BA-ABD4-8EE7581709A2}" dt="2025-05-06T18:44:27.309" v="646" actId="1076"/>
          <ac:picMkLst>
            <pc:docMk/>
            <pc:sldMk cId="1267805224" sldId="294"/>
            <ac:picMk id="11" creationId="{EFEC2E6A-A7BC-44DE-3062-EA8499C0F214}"/>
          </ac:picMkLst>
        </pc:picChg>
        <pc:picChg chg="add mod">
          <ac:chgData name="Nicolás Suazo" userId="2806430d-3feb-42f7-a11d-394b8e859e8d" providerId="ADAL" clId="{8B956EEF-9791-49BA-ABD4-8EE7581709A2}" dt="2025-05-06T19:05:44.622" v="953" actId="14100"/>
          <ac:picMkLst>
            <pc:docMk/>
            <pc:sldMk cId="1267805224" sldId="294"/>
            <ac:picMk id="12" creationId="{8E74FF7C-1A67-0618-AB9B-D93D3C02C0F3}"/>
          </ac:picMkLst>
        </pc:picChg>
      </pc:sldChg>
      <pc:sldChg chg="modSp mod">
        <pc:chgData name="Nicolás Suazo" userId="2806430d-3feb-42f7-a11d-394b8e859e8d" providerId="ADAL" clId="{8B956EEF-9791-49BA-ABD4-8EE7581709A2}" dt="2025-05-06T19:09:03.460" v="974" actId="1076"/>
        <pc:sldMkLst>
          <pc:docMk/>
          <pc:sldMk cId="399956132" sldId="297"/>
        </pc:sldMkLst>
        <pc:spChg chg="mod">
          <ac:chgData name="Nicolás Suazo" userId="2806430d-3feb-42f7-a11d-394b8e859e8d" providerId="ADAL" clId="{8B956EEF-9791-49BA-ABD4-8EE7581709A2}" dt="2025-05-06T19:09:03.460" v="974" actId="1076"/>
          <ac:spMkLst>
            <pc:docMk/>
            <pc:sldMk cId="399956132" sldId="297"/>
            <ac:spMk id="3" creationId="{971303DF-B3A2-5178-E725-340E752E3502}"/>
          </ac:spMkLst>
        </pc:spChg>
      </pc:sldChg>
      <pc:sldChg chg="modSp mod">
        <pc:chgData name="Nicolás Suazo" userId="2806430d-3feb-42f7-a11d-394b8e859e8d" providerId="ADAL" clId="{8B956EEF-9791-49BA-ABD4-8EE7581709A2}" dt="2025-05-07T14:15:11.697" v="1858" actId="20577"/>
        <pc:sldMkLst>
          <pc:docMk/>
          <pc:sldMk cId="3028600837" sldId="298"/>
        </pc:sldMkLst>
        <pc:spChg chg="mod">
          <ac:chgData name="Nicolás Suazo" userId="2806430d-3feb-42f7-a11d-394b8e859e8d" providerId="ADAL" clId="{8B956EEF-9791-49BA-ABD4-8EE7581709A2}" dt="2025-05-06T18:16:20.120" v="337" actId="1076"/>
          <ac:spMkLst>
            <pc:docMk/>
            <pc:sldMk cId="3028600837" sldId="298"/>
            <ac:spMk id="10" creationId="{DA891FF5-53CC-055C-FC41-7B51B46BD45E}"/>
          </ac:spMkLst>
        </pc:spChg>
        <pc:spChg chg="mod">
          <ac:chgData name="Nicolás Suazo" userId="2806430d-3feb-42f7-a11d-394b8e859e8d" providerId="ADAL" clId="{8B956EEF-9791-49BA-ABD4-8EE7581709A2}" dt="2025-05-07T14:15:11.697" v="1858" actId="20577"/>
          <ac:spMkLst>
            <pc:docMk/>
            <pc:sldMk cId="3028600837" sldId="298"/>
            <ac:spMk id="17" creationId="{1331B87C-4508-162D-E292-F29989EB85A7}"/>
          </ac:spMkLst>
        </pc:spChg>
      </pc:sldChg>
      <pc:sldChg chg="addSp delSp modSp mod">
        <pc:chgData name="Nicolás Suazo" userId="2806430d-3feb-42f7-a11d-394b8e859e8d" providerId="ADAL" clId="{8B956EEF-9791-49BA-ABD4-8EE7581709A2}" dt="2025-05-06T19:02:06.637" v="949" actId="20577"/>
        <pc:sldMkLst>
          <pc:docMk/>
          <pc:sldMk cId="3178682619" sldId="299"/>
        </pc:sldMkLst>
        <pc:spChg chg="mod">
          <ac:chgData name="Nicolás Suazo" userId="2806430d-3feb-42f7-a11d-394b8e859e8d" providerId="ADAL" clId="{8B956EEF-9791-49BA-ABD4-8EE7581709A2}" dt="2025-05-06T19:02:06.637" v="949" actId="20577"/>
          <ac:spMkLst>
            <pc:docMk/>
            <pc:sldMk cId="3178682619" sldId="299"/>
            <ac:spMk id="10" creationId="{F27E04DB-9ED9-828C-F7DD-29F24E28C9D8}"/>
          </ac:spMkLst>
        </pc:spChg>
        <pc:spChg chg="mod">
          <ac:chgData name="Nicolás Suazo" userId="2806430d-3feb-42f7-a11d-394b8e859e8d" providerId="ADAL" clId="{8B956EEF-9791-49BA-ABD4-8EE7581709A2}" dt="2025-05-06T18:59:19.118" v="867" actId="20577"/>
          <ac:spMkLst>
            <pc:docMk/>
            <pc:sldMk cId="3178682619" sldId="299"/>
            <ac:spMk id="17" creationId="{5457D4C9-A29B-1890-D227-7D0B7A8065DF}"/>
          </ac:spMkLst>
        </pc:spChg>
        <pc:picChg chg="add del mod">
          <ac:chgData name="Nicolás Suazo" userId="2806430d-3feb-42f7-a11d-394b8e859e8d" providerId="ADAL" clId="{8B956EEF-9791-49BA-ABD4-8EE7581709A2}" dt="2025-05-06T18:35:32.188" v="459" actId="22"/>
          <ac:picMkLst>
            <pc:docMk/>
            <pc:sldMk cId="3178682619" sldId="299"/>
            <ac:picMk id="4" creationId="{E4404DC5-C525-EA4B-0887-82E1F972F828}"/>
          </ac:picMkLst>
        </pc:picChg>
        <pc:picChg chg="add mod">
          <ac:chgData name="Nicolás Suazo" userId="2806430d-3feb-42f7-a11d-394b8e859e8d" providerId="ADAL" clId="{8B956EEF-9791-49BA-ABD4-8EE7581709A2}" dt="2025-05-06T18:59:45.476" v="871" actId="14100"/>
          <ac:picMkLst>
            <pc:docMk/>
            <pc:sldMk cId="3178682619" sldId="299"/>
            <ac:picMk id="6" creationId="{6994CF11-FA0A-FA9D-2FF6-5D7BAC87D90E}"/>
          </ac:picMkLst>
        </pc:picChg>
        <pc:picChg chg="mod">
          <ac:chgData name="Nicolás Suazo" userId="2806430d-3feb-42f7-a11d-394b8e859e8d" providerId="ADAL" clId="{8B956EEF-9791-49BA-ABD4-8EE7581709A2}" dt="2025-05-06T18:32:38.127" v="446" actId="1076"/>
          <ac:picMkLst>
            <pc:docMk/>
            <pc:sldMk cId="3178682619" sldId="299"/>
            <ac:picMk id="11" creationId="{EEE97DA9-4215-269C-F2F0-E3BDC79665A0}"/>
          </ac:picMkLst>
        </pc:picChg>
      </pc:sldChg>
      <pc:sldChg chg="addSp modSp mod">
        <pc:chgData name="Nicolás Suazo" userId="2806430d-3feb-42f7-a11d-394b8e859e8d" providerId="ADAL" clId="{8B956EEF-9791-49BA-ABD4-8EE7581709A2}" dt="2025-05-06T19:06:20.639" v="964" actId="1076"/>
        <pc:sldMkLst>
          <pc:docMk/>
          <pc:sldMk cId="1064656303" sldId="300"/>
        </pc:sldMkLst>
        <pc:spChg chg="add mod">
          <ac:chgData name="Nicolás Suazo" userId="2806430d-3feb-42f7-a11d-394b8e859e8d" providerId="ADAL" clId="{8B956EEF-9791-49BA-ABD4-8EE7581709A2}" dt="2025-05-06T19:01:03.903" v="897" actId="20577"/>
          <ac:spMkLst>
            <pc:docMk/>
            <pc:sldMk cId="1064656303" sldId="300"/>
            <ac:spMk id="4" creationId="{303E424F-A41D-CE1B-7300-CE7BBEE41045}"/>
          </ac:spMkLst>
        </pc:spChg>
        <pc:spChg chg="mod">
          <ac:chgData name="Nicolás Suazo" userId="2806430d-3feb-42f7-a11d-394b8e859e8d" providerId="ADAL" clId="{8B956EEF-9791-49BA-ABD4-8EE7581709A2}" dt="2025-05-06T19:06:20.639" v="964" actId="1076"/>
          <ac:spMkLst>
            <pc:docMk/>
            <pc:sldMk cId="1064656303" sldId="300"/>
            <ac:spMk id="10" creationId="{469F256F-8085-178E-0F17-345EBC328DA1}"/>
          </ac:spMkLst>
        </pc:spChg>
        <pc:spChg chg="mod">
          <ac:chgData name="Nicolás Suazo" userId="2806430d-3feb-42f7-a11d-394b8e859e8d" providerId="ADAL" clId="{8B956EEF-9791-49BA-ABD4-8EE7581709A2}" dt="2025-05-06T18:38:12.309" v="553" actId="20577"/>
          <ac:spMkLst>
            <pc:docMk/>
            <pc:sldMk cId="1064656303" sldId="300"/>
            <ac:spMk id="17" creationId="{D65F8245-C460-8DDD-EDDA-E63CC9858FA7}"/>
          </ac:spMkLst>
        </pc:spChg>
      </pc:sldChg>
      <pc:sldChg chg="addSp delSp modSp mod">
        <pc:chgData name="Nicolás Suazo" userId="2806430d-3feb-42f7-a11d-394b8e859e8d" providerId="ADAL" clId="{8B956EEF-9791-49BA-ABD4-8EE7581709A2}" dt="2025-05-06T19:06:10.088" v="961" actId="20577"/>
        <pc:sldMkLst>
          <pc:docMk/>
          <pc:sldMk cId="1803590077" sldId="301"/>
        </pc:sldMkLst>
        <pc:spChg chg="mod">
          <ac:chgData name="Nicolás Suazo" userId="2806430d-3feb-42f7-a11d-394b8e859e8d" providerId="ADAL" clId="{8B956EEF-9791-49BA-ABD4-8EE7581709A2}" dt="2025-05-06T19:06:10.088" v="961" actId="20577"/>
          <ac:spMkLst>
            <pc:docMk/>
            <pc:sldMk cId="1803590077" sldId="301"/>
            <ac:spMk id="10" creationId="{6F571313-3EC4-94CF-41F9-97816EC01DCD}"/>
          </ac:spMkLst>
        </pc:spChg>
        <pc:spChg chg="del mod">
          <ac:chgData name="Nicolás Suazo" userId="2806430d-3feb-42f7-a11d-394b8e859e8d" providerId="ADAL" clId="{8B956EEF-9791-49BA-ABD4-8EE7581709A2}" dt="2025-05-06T18:42:21.592" v="635"/>
          <ac:spMkLst>
            <pc:docMk/>
            <pc:sldMk cId="1803590077" sldId="301"/>
            <ac:spMk id="17" creationId="{9E0002BB-9754-8139-FF8D-28966721C0C6}"/>
          </ac:spMkLst>
        </pc:spChg>
        <pc:picChg chg="add mod">
          <ac:chgData name="Nicolás Suazo" userId="2806430d-3feb-42f7-a11d-394b8e859e8d" providerId="ADAL" clId="{8B956EEF-9791-49BA-ABD4-8EE7581709A2}" dt="2025-05-06T18:42:35.043" v="638" actId="14100"/>
          <ac:picMkLst>
            <pc:docMk/>
            <pc:sldMk cId="1803590077" sldId="301"/>
            <ac:picMk id="4" creationId="{D4C9A9E4-93CB-8AB6-B71E-4641EBE695FE}"/>
          </ac:picMkLst>
        </pc:picChg>
        <pc:picChg chg="mod">
          <ac:chgData name="Nicolás Suazo" userId="2806430d-3feb-42f7-a11d-394b8e859e8d" providerId="ADAL" clId="{8B956EEF-9791-49BA-ABD4-8EE7581709A2}" dt="2025-05-06T18:42:29.216" v="637" actId="1076"/>
          <ac:picMkLst>
            <pc:docMk/>
            <pc:sldMk cId="1803590077" sldId="301"/>
            <ac:picMk id="11" creationId="{90817121-197A-F3ED-6F11-A9239F75FADE}"/>
          </ac:picMkLst>
        </pc:picChg>
      </pc:sldChg>
      <pc:sldChg chg="del">
        <pc:chgData name="Nicolás Suazo" userId="2806430d-3feb-42f7-a11d-394b8e859e8d" providerId="ADAL" clId="{8B956EEF-9791-49BA-ABD4-8EE7581709A2}" dt="2025-05-06T19:08:54.106" v="972" actId="2696"/>
        <pc:sldMkLst>
          <pc:docMk/>
          <pc:sldMk cId="426335216" sldId="302"/>
        </pc:sldMkLst>
      </pc:sldChg>
      <pc:sldChg chg="del">
        <pc:chgData name="Nicolás Suazo" userId="2806430d-3feb-42f7-a11d-394b8e859e8d" providerId="ADAL" clId="{8B956EEF-9791-49BA-ABD4-8EE7581709A2}" dt="2025-05-06T19:08:57.125" v="973" actId="2696"/>
        <pc:sldMkLst>
          <pc:docMk/>
          <pc:sldMk cId="1707401540" sldId="303"/>
        </pc:sldMkLst>
      </pc:sldChg>
      <pc:sldChg chg="modSp add mod">
        <pc:chgData name="Nicolás Suazo" userId="2806430d-3feb-42f7-a11d-394b8e859e8d" providerId="ADAL" clId="{8B956EEF-9791-49BA-ABD4-8EE7581709A2}" dt="2025-05-06T18:57:47.762" v="842" actId="113"/>
        <pc:sldMkLst>
          <pc:docMk/>
          <pc:sldMk cId="1065552731" sldId="304"/>
        </pc:sldMkLst>
        <pc:spChg chg="mod">
          <ac:chgData name="Nicolás Suazo" userId="2806430d-3feb-42f7-a11d-394b8e859e8d" providerId="ADAL" clId="{8B956EEF-9791-49BA-ABD4-8EE7581709A2}" dt="2025-05-06T18:51:03.467" v="688" actId="20577"/>
          <ac:spMkLst>
            <pc:docMk/>
            <pc:sldMk cId="1065552731" sldId="304"/>
            <ac:spMk id="10" creationId="{A1950BD9-B8E8-BADA-53D7-0A887C2D9700}"/>
          </ac:spMkLst>
        </pc:spChg>
        <pc:spChg chg="mod">
          <ac:chgData name="Nicolás Suazo" userId="2806430d-3feb-42f7-a11d-394b8e859e8d" providerId="ADAL" clId="{8B956EEF-9791-49BA-ABD4-8EE7581709A2}" dt="2025-05-06T18:57:47.762" v="842" actId="113"/>
          <ac:spMkLst>
            <pc:docMk/>
            <pc:sldMk cId="1065552731" sldId="304"/>
            <ac:spMk id="17" creationId="{7CD7B354-C47B-E66C-89E7-815ADB3C55EE}"/>
          </ac:spMkLst>
        </pc:spChg>
      </pc:sldChg>
      <pc:sldChg chg="modSp add mod">
        <pc:chgData name="Nicolás Suazo" userId="2806430d-3feb-42f7-a11d-394b8e859e8d" providerId="ADAL" clId="{8B956EEF-9791-49BA-ABD4-8EE7581709A2}" dt="2025-05-06T18:53:29.643" v="717" actId="20577"/>
        <pc:sldMkLst>
          <pc:docMk/>
          <pc:sldMk cId="4025775151" sldId="305"/>
        </pc:sldMkLst>
        <pc:spChg chg="mod">
          <ac:chgData name="Nicolás Suazo" userId="2806430d-3feb-42f7-a11d-394b8e859e8d" providerId="ADAL" clId="{8B956EEF-9791-49BA-ABD4-8EE7581709A2}" dt="2025-05-06T18:51:59.093" v="711" actId="20577"/>
          <ac:spMkLst>
            <pc:docMk/>
            <pc:sldMk cId="4025775151" sldId="305"/>
            <ac:spMk id="10" creationId="{3241DF6E-76BA-844E-216C-88523DC8A99B}"/>
          </ac:spMkLst>
        </pc:spChg>
        <pc:spChg chg="mod">
          <ac:chgData name="Nicolás Suazo" userId="2806430d-3feb-42f7-a11d-394b8e859e8d" providerId="ADAL" clId="{8B956EEF-9791-49BA-ABD4-8EE7581709A2}" dt="2025-05-06T18:53:29.643" v="717" actId="20577"/>
          <ac:spMkLst>
            <pc:docMk/>
            <pc:sldMk cId="4025775151" sldId="305"/>
            <ac:spMk id="17" creationId="{7226122C-1FBA-CAFC-68FF-1E4ADB48169E}"/>
          </ac:spMkLst>
        </pc:spChg>
      </pc:sldChg>
      <pc:sldChg chg="modSp add mod">
        <pc:chgData name="Nicolás Suazo" userId="2806430d-3feb-42f7-a11d-394b8e859e8d" providerId="ADAL" clId="{8B956EEF-9791-49BA-ABD4-8EE7581709A2}" dt="2025-05-06T18:54:40.295" v="779" actId="2711"/>
        <pc:sldMkLst>
          <pc:docMk/>
          <pc:sldMk cId="3141910676" sldId="306"/>
        </pc:sldMkLst>
        <pc:spChg chg="mod">
          <ac:chgData name="Nicolás Suazo" userId="2806430d-3feb-42f7-a11d-394b8e859e8d" providerId="ADAL" clId="{8B956EEF-9791-49BA-ABD4-8EE7581709A2}" dt="2025-05-06T18:54:19.153" v="777" actId="20577"/>
          <ac:spMkLst>
            <pc:docMk/>
            <pc:sldMk cId="3141910676" sldId="306"/>
            <ac:spMk id="10" creationId="{BA5BA1AC-F697-85B7-DD6D-FD6FEB13DF13}"/>
          </ac:spMkLst>
        </pc:spChg>
        <pc:spChg chg="mod">
          <ac:chgData name="Nicolás Suazo" userId="2806430d-3feb-42f7-a11d-394b8e859e8d" providerId="ADAL" clId="{8B956EEF-9791-49BA-ABD4-8EE7581709A2}" dt="2025-05-06T18:54:40.295" v="779" actId="2711"/>
          <ac:spMkLst>
            <pc:docMk/>
            <pc:sldMk cId="3141910676" sldId="306"/>
            <ac:spMk id="17" creationId="{C8DE08D3-CAB3-A9BA-80CA-F84D3DDAEE35}"/>
          </ac:spMkLst>
        </pc:spChg>
      </pc:sldChg>
      <pc:sldChg chg="modSp add mod">
        <pc:chgData name="Nicolás Suazo" userId="2806430d-3feb-42f7-a11d-394b8e859e8d" providerId="ADAL" clId="{8B956EEF-9791-49BA-ABD4-8EE7581709A2}" dt="2025-05-07T14:17:26.437" v="1892" actId="20577"/>
        <pc:sldMkLst>
          <pc:docMk/>
          <pc:sldMk cId="2539991008" sldId="307"/>
        </pc:sldMkLst>
        <pc:spChg chg="mod">
          <ac:chgData name="Nicolás Suazo" userId="2806430d-3feb-42f7-a11d-394b8e859e8d" providerId="ADAL" clId="{8B956EEF-9791-49BA-ABD4-8EE7581709A2}" dt="2025-05-07T14:17:26.437" v="1892" actId="20577"/>
          <ac:spMkLst>
            <pc:docMk/>
            <pc:sldMk cId="2539991008" sldId="307"/>
            <ac:spMk id="10" creationId="{896817A6-0A72-EEEB-E36D-7A7A3F14607D}"/>
          </ac:spMkLst>
        </pc:spChg>
        <pc:spChg chg="mod">
          <ac:chgData name="Nicolás Suazo" userId="2806430d-3feb-42f7-a11d-394b8e859e8d" providerId="ADAL" clId="{8B956EEF-9791-49BA-ABD4-8EE7581709A2}" dt="2025-05-07T14:16:09.677" v="1860" actId="1076"/>
          <ac:spMkLst>
            <pc:docMk/>
            <pc:sldMk cId="2539991008" sldId="307"/>
            <ac:spMk id="17" creationId="{E17B1BA4-B0FB-26E1-B3F6-94212D3B8D01}"/>
          </ac:spMkLst>
        </pc:spChg>
      </pc:sldChg>
      <pc:sldChg chg="modSp add mod">
        <pc:chgData name="Nicolás Suazo" userId="2806430d-3feb-42f7-a11d-394b8e859e8d" providerId="ADAL" clId="{8B956EEF-9791-49BA-ABD4-8EE7581709A2}" dt="2025-05-06T18:56:52.200" v="831" actId="2711"/>
        <pc:sldMkLst>
          <pc:docMk/>
          <pc:sldMk cId="253775123" sldId="308"/>
        </pc:sldMkLst>
        <pc:spChg chg="mod">
          <ac:chgData name="Nicolás Suazo" userId="2806430d-3feb-42f7-a11d-394b8e859e8d" providerId="ADAL" clId="{8B956EEF-9791-49BA-ABD4-8EE7581709A2}" dt="2025-05-06T18:56:26.260" v="829" actId="20577"/>
          <ac:spMkLst>
            <pc:docMk/>
            <pc:sldMk cId="253775123" sldId="308"/>
            <ac:spMk id="10" creationId="{19F19EA8-D0B0-38D4-7B0B-9AAD3FA6E5EF}"/>
          </ac:spMkLst>
        </pc:spChg>
        <pc:spChg chg="mod">
          <ac:chgData name="Nicolás Suazo" userId="2806430d-3feb-42f7-a11d-394b8e859e8d" providerId="ADAL" clId="{8B956EEF-9791-49BA-ABD4-8EE7581709A2}" dt="2025-05-06T18:56:52.200" v="831" actId="2711"/>
          <ac:spMkLst>
            <pc:docMk/>
            <pc:sldMk cId="253775123" sldId="308"/>
            <ac:spMk id="17" creationId="{C27D0A8B-C4B4-DD8E-6729-FD88124115CC}"/>
          </ac:spMkLst>
        </pc:spChg>
      </pc:sldChg>
      <pc:sldChg chg="addSp modSp add mod">
        <pc:chgData name="Nicolás Suazo" userId="2806430d-3feb-42f7-a11d-394b8e859e8d" providerId="ADAL" clId="{8B956EEF-9791-49BA-ABD4-8EE7581709A2}" dt="2025-05-06T19:08:05.838" v="971" actId="14100"/>
        <pc:sldMkLst>
          <pc:docMk/>
          <pc:sldMk cId="1055185611" sldId="309"/>
        </pc:sldMkLst>
        <pc:picChg chg="add mod">
          <ac:chgData name="Nicolás Suazo" userId="2806430d-3feb-42f7-a11d-394b8e859e8d" providerId="ADAL" clId="{8B956EEF-9791-49BA-ABD4-8EE7581709A2}" dt="2025-05-06T19:08:05.838" v="971" actId="14100"/>
          <ac:picMkLst>
            <pc:docMk/>
            <pc:sldMk cId="1055185611" sldId="309"/>
            <ac:picMk id="4" creationId="{51DBA2E0-FEB7-B16A-125B-AF3419B43233}"/>
          </ac:picMkLst>
        </pc:picChg>
      </pc:sldChg>
      <pc:sldChg chg="addSp delSp modSp add mod">
        <pc:chgData name="Nicolás Suazo" userId="2806430d-3feb-42f7-a11d-394b8e859e8d" providerId="ADAL" clId="{8B956EEF-9791-49BA-ABD4-8EE7581709A2}" dt="2025-05-06T19:21:33.387" v="1010"/>
        <pc:sldMkLst>
          <pc:docMk/>
          <pc:sldMk cId="2669885802" sldId="310"/>
        </pc:sldMkLst>
        <pc:spChg chg="mod">
          <ac:chgData name="Nicolás Suazo" userId="2806430d-3feb-42f7-a11d-394b8e859e8d" providerId="ADAL" clId="{8B956EEF-9791-49BA-ABD4-8EE7581709A2}" dt="2025-05-06T19:21:33.387" v="1010"/>
          <ac:spMkLst>
            <pc:docMk/>
            <pc:sldMk cId="2669885802" sldId="310"/>
            <ac:spMk id="10" creationId="{6B1DA070-19A7-FCE1-5E19-5371845BB978}"/>
          </ac:spMkLst>
        </pc:spChg>
        <pc:picChg chg="del">
          <ac:chgData name="Nicolás Suazo" userId="2806430d-3feb-42f7-a11d-394b8e859e8d" providerId="ADAL" clId="{8B956EEF-9791-49BA-ABD4-8EE7581709A2}" dt="2025-05-06T19:09:28.830" v="993" actId="478"/>
          <ac:picMkLst>
            <pc:docMk/>
            <pc:sldMk cId="2669885802" sldId="310"/>
            <ac:picMk id="4" creationId="{B6E1BFCB-0343-C131-294D-8AA885EE1921}"/>
          </ac:picMkLst>
        </pc:picChg>
        <pc:picChg chg="add mod">
          <ac:chgData name="Nicolás Suazo" userId="2806430d-3feb-42f7-a11d-394b8e859e8d" providerId="ADAL" clId="{8B956EEF-9791-49BA-ABD4-8EE7581709A2}" dt="2025-05-06T19:21:17.096" v="1009" actId="14100"/>
          <ac:picMkLst>
            <pc:docMk/>
            <pc:sldMk cId="2669885802" sldId="310"/>
            <ac:picMk id="5" creationId="{6909E304-AAFA-76B6-3412-120E3B7B7345}"/>
          </ac:picMkLst>
        </pc:picChg>
        <pc:picChg chg="del">
          <ac:chgData name="Nicolás Suazo" userId="2806430d-3feb-42f7-a11d-394b8e859e8d" providerId="ADAL" clId="{8B956EEF-9791-49BA-ABD4-8EE7581709A2}" dt="2025-05-06T19:09:31.961" v="994" actId="478"/>
          <ac:picMkLst>
            <pc:docMk/>
            <pc:sldMk cId="2669885802" sldId="310"/>
            <ac:picMk id="12" creationId="{814B625C-DC5F-8639-9F0D-36155F3C1F27}"/>
          </ac:picMkLst>
        </pc:picChg>
      </pc:sldChg>
      <pc:sldChg chg="addSp delSp modSp add mod">
        <pc:chgData name="Nicolás Suazo" userId="2806430d-3feb-42f7-a11d-394b8e859e8d" providerId="ADAL" clId="{8B956EEF-9791-49BA-ABD4-8EE7581709A2}" dt="2025-05-06T19:13:40.894" v="1005" actId="14100"/>
        <pc:sldMkLst>
          <pc:docMk/>
          <pc:sldMk cId="1067731127" sldId="311"/>
        </pc:sldMkLst>
        <pc:picChg chg="del">
          <ac:chgData name="Nicolás Suazo" userId="2806430d-3feb-42f7-a11d-394b8e859e8d" providerId="ADAL" clId="{8B956EEF-9791-49BA-ABD4-8EE7581709A2}" dt="2025-05-06T19:12:34.482" v="1000" actId="478"/>
          <ac:picMkLst>
            <pc:docMk/>
            <pc:sldMk cId="1067731127" sldId="311"/>
            <ac:picMk id="4" creationId="{90DAFD4E-29DE-DE81-9FC7-646B3B68D701}"/>
          </ac:picMkLst>
        </pc:picChg>
        <pc:picChg chg="add mod">
          <ac:chgData name="Nicolás Suazo" userId="2806430d-3feb-42f7-a11d-394b8e859e8d" providerId="ADAL" clId="{8B956EEF-9791-49BA-ABD4-8EE7581709A2}" dt="2025-05-06T19:13:40.894" v="1005" actId="14100"/>
          <ac:picMkLst>
            <pc:docMk/>
            <pc:sldMk cId="1067731127" sldId="311"/>
            <ac:picMk id="5" creationId="{270630F4-A962-9E77-A4B2-A543AC146300}"/>
          </ac:picMkLst>
        </pc:picChg>
        <pc:picChg chg="del">
          <ac:chgData name="Nicolás Suazo" userId="2806430d-3feb-42f7-a11d-394b8e859e8d" providerId="ADAL" clId="{8B956EEF-9791-49BA-ABD4-8EE7581709A2}" dt="2025-05-06T19:12:37.258" v="1001" actId="478"/>
          <ac:picMkLst>
            <pc:docMk/>
            <pc:sldMk cId="1067731127" sldId="311"/>
            <ac:picMk id="12" creationId="{A7D36B57-A151-5277-8FC1-B8CB05C344BB}"/>
          </ac:picMkLst>
        </pc:picChg>
      </pc:sldChg>
      <pc:sldChg chg="addSp delSp modSp add mod">
        <pc:chgData name="Nicolás Suazo" userId="2806430d-3feb-42f7-a11d-394b8e859e8d" providerId="ADAL" clId="{8B956EEF-9791-49BA-ABD4-8EE7581709A2}" dt="2025-05-06T19:24:03.873" v="1089" actId="2710"/>
        <pc:sldMkLst>
          <pc:docMk/>
          <pc:sldMk cId="876227741" sldId="312"/>
        </pc:sldMkLst>
        <pc:spChg chg="add mod">
          <ac:chgData name="Nicolás Suazo" userId="2806430d-3feb-42f7-a11d-394b8e859e8d" providerId="ADAL" clId="{8B956EEF-9791-49BA-ABD4-8EE7581709A2}" dt="2025-05-06T19:24:03.873" v="1089" actId="2710"/>
          <ac:spMkLst>
            <pc:docMk/>
            <pc:sldMk cId="876227741" sldId="312"/>
            <ac:spMk id="4" creationId="{FB4D43E1-0B90-FEEE-5FD6-E1CCB6641F46}"/>
          </ac:spMkLst>
        </pc:spChg>
        <pc:spChg chg="mod">
          <ac:chgData name="Nicolás Suazo" userId="2806430d-3feb-42f7-a11d-394b8e859e8d" providerId="ADAL" clId="{8B956EEF-9791-49BA-ABD4-8EE7581709A2}" dt="2025-05-06T19:22:37.461" v="1072" actId="20577"/>
          <ac:spMkLst>
            <pc:docMk/>
            <pc:sldMk cId="876227741" sldId="312"/>
            <ac:spMk id="10" creationId="{FF542F85-8BE6-52B2-3BD9-78F2F26751CE}"/>
          </ac:spMkLst>
        </pc:spChg>
        <pc:picChg chg="del">
          <ac:chgData name="Nicolás Suazo" userId="2806430d-3feb-42f7-a11d-394b8e859e8d" providerId="ADAL" clId="{8B956EEF-9791-49BA-ABD4-8EE7581709A2}" dt="2025-05-06T19:22:40.402" v="1073" actId="478"/>
          <ac:picMkLst>
            <pc:docMk/>
            <pc:sldMk cId="876227741" sldId="312"/>
            <ac:picMk id="5" creationId="{E9EDF49A-B94A-7807-F420-92CC361B509A}"/>
          </ac:picMkLst>
        </pc:picChg>
      </pc:sldChg>
      <pc:sldChg chg="modSp add mod">
        <pc:chgData name="Nicolás Suazo" userId="2806430d-3feb-42f7-a11d-394b8e859e8d" providerId="ADAL" clId="{8B956EEF-9791-49BA-ABD4-8EE7581709A2}" dt="2025-05-06T19:27:36.343" v="1143" actId="113"/>
        <pc:sldMkLst>
          <pc:docMk/>
          <pc:sldMk cId="3501066406" sldId="313"/>
        </pc:sldMkLst>
        <pc:spChg chg="mod">
          <ac:chgData name="Nicolás Suazo" userId="2806430d-3feb-42f7-a11d-394b8e859e8d" providerId="ADAL" clId="{8B956EEF-9791-49BA-ABD4-8EE7581709A2}" dt="2025-05-06T19:27:36.343" v="1143" actId="113"/>
          <ac:spMkLst>
            <pc:docMk/>
            <pc:sldMk cId="3501066406" sldId="313"/>
            <ac:spMk id="4" creationId="{5E149B71-89B0-C72C-9C74-C1DD00A4AF53}"/>
          </ac:spMkLst>
        </pc:spChg>
        <pc:spChg chg="mod">
          <ac:chgData name="Nicolás Suazo" userId="2806430d-3feb-42f7-a11d-394b8e859e8d" providerId="ADAL" clId="{8B956EEF-9791-49BA-ABD4-8EE7581709A2}" dt="2025-05-06T19:25:55.284" v="1137" actId="20577"/>
          <ac:spMkLst>
            <pc:docMk/>
            <pc:sldMk cId="3501066406" sldId="313"/>
            <ac:spMk id="10" creationId="{2734B3D6-5C82-6046-7BD7-FE1F28CD30C4}"/>
          </ac:spMkLst>
        </pc:spChg>
      </pc:sldChg>
      <pc:sldChg chg="modSp add mod">
        <pc:chgData name="Nicolás Suazo" userId="2806430d-3feb-42f7-a11d-394b8e859e8d" providerId="ADAL" clId="{8B956EEF-9791-49BA-ABD4-8EE7581709A2}" dt="2025-05-07T13:13:49.648" v="1552" actId="207"/>
        <pc:sldMkLst>
          <pc:docMk/>
          <pc:sldMk cId="766669147" sldId="314"/>
        </pc:sldMkLst>
        <pc:spChg chg="mod">
          <ac:chgData name="Nicolás Suazo" userId="2806430d-3feb-42f7-a11d-394b8e859e8d" providerId="ADAL" clId="{8B956EEF-9791-49BA-ABD4-8EE7581709A2}" dt="2025-05-07T13:04:39.743" v="1185" actId="20577"/>
          <ac:spMkLst>
            <pc:docMk/>
            <pc:sldMk cId="766669147" sldId="314"/>
            <ac:spMk id="10" creationId="{04873EA5-4477-B099-AD9A-95E9ABD6BA9F}"/>
          </ac:spMkLst>
        </pc:spChg>
        <pc:spChg chg="mod">
          <ac:chgData name="Nicolás Suazo" userId="2806430d-3feb-42f7-a11d-394b8e859e8d" providerId="ADAL" clId="{8B956EEF-9791-49BA-ABD4-8EE7581709A2}" dt="2025-05-07T13:13:49.648" v="1552" actId="207"/>
          <ac:spMkLst>
            <pc:docMk/>
            <pc:sldMk cId="766669147" sldId="314"/>
            <ac:spMk id="17" creationId="{C7395ECC-1C34-F7AC-8A95-8FAB0A50CEE6}"/>
          </ac:spMkLst>
        </pc:spChg>
      </pc:sldChg>
      <pc:sldChg chg="new del">
        <pc:chgData name="Nicolás Suazo" userId="2806430d-3feb-42f7-a11d-394b8e859e8d" providerId="ADAL" clId="{8B956EEF-9791-49BA-ABD4-8EE7581709A2}" dt="2025-05-07T13:03:33.739" v="1145" actId="2696"/>
        <pc:sldMkLst>
          <pc:docMk/>
          <pc:sldMk cId="1573498812" sldId="314"/>
        </pc:sldMkLst>
      </pc:sldChg>
      <pc:sldChg chg="modSp add del mod">
        <pc:chgData name="Nicolás Suazo" userId="2806430d-3feb-42f7-a11d-394b8e859e8d" providerId="ADAL" clId="{8B956EEF-9791-49BA-ABD4-8EE7581709A2}" dt="2025-05-07T13:55:09.225" v="1833" actId="2696"/>
        <pc:sldMkLst>
          <pc:docMk/>
          <pc:sldMk cId="538409714" sldId="315"/>
        </pc:sldMkLst>
        <pc:spChg chg="mod">
          <ac:chgData name="Nicolás Suazo" userId="2806430d-3feb-42f7-a11d-394b8e859e8d" providerId="ADAL" clId="{8B956EEF-9791-49BA-ABD4-8EE7581709A2}" dt="2025-05-07T13:43:53.482" v="1652" actId="20577"/>
          <ac:spMkLst>
            <pc:docMk/>
            <pc:sldMk cId="538409714" sldId="315"/>
            <ac:spMk id="10" creationId="{ADEB81C3-2D93-86EF-D1B1-2A6BB323BA0D}"/>
          </ac:spMkLst>
        </pc:spChg>
      </pc:sldChg>
      <pc:sldChg chg="modSp add mod">
        <pc:chgData name="Nicolás Suazo" userId="2806430d-3feb-42f7-a11d-394b8e859e8d" providerId="ADAL" clId="{8B956EEF-9791-49BA-ABD4-8EE7581709A2}" dt="2025-05-07T14:16:56.578" v="1863"/>
        <pc:sldMkLst>
          <pc:docMk/>
          <pc:sldMk cId="591175647" sldId="316"/>
        </pc:sldMkLst>
        <pc:spChg chg="mod">
          <ac:chgData name="Nicolás Suazo" userId="2806430d-3feb-42f7-a11d-394b8e859e8d" providerId="ADAL" clId="{8B956EEF-9791-49BA-ABD4-8EE7581709A2}" dt="2025-05-07T14:16:43.990" v="1862" actId="20577"/>
          <ac:spMkLst>
            <pc:docMk/>
            <pc:sldMk cId="591175647" sldId="316"/>
            <ac:spMk id="10" creationId="{F5CC7CAC-C6DF-5ACF-8E99-50EA4B4A6E68}"/>
          </ac:spMkLst>
        </pc:spChg>
        <pc:spChg chg="mod">
          <ac:chgData name="Nicolás Suazo" userId="2806430d-3feb-42f7-a11d-394b8e859e8d" providerId="ADAL" clId="{8B956EEF-9791-49BA-ABD4-8EE7581709A2}" dt="2025-05-07T14:16:56.578" v="1863"/>
          <ac:spMkLst>
            <pc:docMk/>
            <pc:sldMk cId="591175647" sldId="316"/>
            <ac:spMk id="17" creationId="{704028C1-AB39-5834-CC47-1F052E6667F8}"/>
          </ac:spMkLst>
        </pc:spChg>
      </pc:sldChg>
      <pc:sldChg chg="add">
        <pc:chgData name="Nicolás Suazo" userId="2806430d-3feb-42f7-a11d-394b8e859e8d" providerId="ADAL" clId="{8B956EEF-9791-49BA-ABD4-8EE7581709A2}" dt="2025-05-07T14:16:14.784" v="1861" actId="2890"/>
        <pc:sldMkLst>
          <pc:docMk/>
          <pc:sldMk cId="1270028928" sldId="31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98056"/>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98056"/>
          </a:xfrm>
          <a:prstGeom prst="rect">
            <a:avLst/>
          </a:prstGeom>
        </p:spPr>
        <p:txBody>
          <a:bodyPr vert="horz" lIns="91440" tIns="45720" rIns="91440" bIns="45720" rtlCol="0"/>
          <a:lstStyle>
            <a:lvl1pPr algn="r">
              <a:defRPr sz="1200"/>
            </a:lvl1pPr>
          </a:lstStyle>
          <a:p>
            <a:fld id="{15F403D3-9B55-444E-821A-A38ED2645280}" type="datetimeFigureOut">
              <a:rPr lang="es-CL" smtClean="0"/>
              <a:t>07-05-2025</a:t>
            </a:fld>
            <a:endParaRPr lang="es-CL"/>
          </a:p>
        </p:txBody>
      </p:sp>
      <p:sp>
        <p:nvSpPr>
          <p:cNvPr id="4" name="Marcador de imagen de diapositiva 3"/>
          <p:cNvSpPr>
            <a:spLocks noGrp="1" noRot="1" noChangeAspect="1"/>
          </p:cNvSpPr>
          <p:nvPr>
            <p:ph type="sldImg" idx="2"/>
          </p:nvPr>
        </p:nvSpPr>
        <p:spPr>
          <a:xfrm>
            <a:off x="452438" y="1241425"/>
            <a:ext cx="5953125" cy="3349625"/>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777194"/>
            <a:ext cx="5486400" cy="3908614"/>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9428584"/>
            <a:ext cx="2971800" cy="498055"/>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9428584"/>
            <a:ext cx="2971800" cy="498055"/>
          </a:xfrm>
          <a:prstGeom prst="rect">
            <a:avLst/>
          </a:prstGeom>
        </p:spPr>
        <p:txBody>
          <a:bodyPr vert="horz" lIns="91440" tIns="45720" rIns="91440" bIns="45720" rtlCol="0" anchor="b"/>
          <a:lstStyle>
            <a:lvl1pPr algn="r">
              <a:defRPr sz="1200"/>
            </a:lvl1pPr>
          </a:lstStyle>
          <a:p>
            <a:fld id="{B778BD14-0AB3-6B46-A5F8-D2C43BCE276F}" type="slidenum">
              <a:rPr lang="es-CL" smtClean="0"/>
              <a:t>‹Nº›</a:t>
            </a:fld>
            <a:endParaRPr lang="es-CL"/>
          </a:p>
        </p:txBody>
      </p:sp>
    </p:spTree>
    <p:extLst>
      <p:ext uri="{BB962C8B-B14F-4D97-AF65-F5344CB8AC3E}">
        <p14:creationId xmlns:p14="http://schemas.microsoft.com/office/powerpoint/2010/main" val="256435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5A73DDA-BF19-924E-9EF2-A2F5182D976C}"/>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L"/>
          </a:p>
        </p:txBody>
      </p:sp>
      <p:sp>
        <p:nvSpPr>
          <p:cNvPr id="3" name="Subtítulo 2">
            <a:extLst>
              <a:ext uri="{FF2B5EF4-FFF2-40B4-BE49-F238E27FC236}">
                <a16:creationId xmlns:a16="http://schemas.microsoft.com/office/drawing/2014/main" id="{C2C97827-6FC6-E847-8B2B-F92CF429F9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L"/>
          </a:p>
        </p:txBody>
      </p:sp>
      <p:sp>
        <p:nvSpPr>
          <p:cNvPr id="4" name="Marcador de fecha 3">
            <a:extLst>
              <a:ext uri="{FF2B5EF4-FFF2-40B4-BE49-F238E27FC236}">
                <a16:creationId xmlns:a16="http://schemas.microsoft.com/office/drawing/2014/main" id="{8633FC43-DC10-BB43-ADC5-399D69CEF747}"/>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2FF0FB0F-164C-2B4B-B5B8-0D2307601825}"/>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65D03B1E-29DB-234B-95CE-63C05A8BDB26}"/>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127963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6EBE04-9CDD-AE48-8A74-1608545B6DC7}"/>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48D55841-2559-A340-BABC-2BC56B0D9947}"/>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CF721D87-03E0-7C47-BAE9-8418204A1C04}"/>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D4B4CB43-7CB5-F446-B9CC-93DDA4BEDA3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17086BE1-3CB7-3842-83CF-D5669F8E8878}"/>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07716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A3AC740F-7E02-A74D-BB88-26E2878BB46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L"/>
          </a:p>
        </p:txBody>
      </p:sp>
      <p:sp>
        <p:nvSpPr>
          <p:cNvPr id="3" name="Marcador de texto vertical 2">
            <a:extLst>
              <a:ext uri="{FF2B5EF4-FFF2-40B4-BE49-F238E27FC236}">
                <a16:creationId xmlns:a16="http://schemas.microsoft.com/office/drawing/2014/main" id="{7595469D-72AF-F448-AEB5-1176F52EE7A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39438182-59FD-EA44-AFCA-CB8C75AE8698}"/>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7B2B6B61-44E5-A144-A3CE-53377F03246B}"/>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CD1ABF6F-2BD6-064B-8385-7ECFC92201E5}"/>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8604294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6DA959-43CD-4542-8EDA-580181442233}"/>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6BC77980-46D5-CD49-AD88-762854009A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52B362DE-5E51-4C42-91E5-47AD5E18C67E}"/>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98C87AC4-6BF4-8A44-8AE8-157F22EEFF33}"/>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57DF015B-E118-B643-AA1E-1C0FD3C35052}"/>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611456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88847E-D50B-5B49-B81F-0C2C3FB4D1AD}"/>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4D1FDBE1-D656-E942-AFE8-14CC8EDEB0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781E988-50B1-A04F-953D-EEDBE3999E30}"/>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EA68B2CE-D704-D04A-9A30-07ABEA07B33F}"/>
              </a:ext>
            </a:extLst>
          </p:cNvPr>
          <p:cNvSpPr>
            <a:spLocks noGrp="1"/>
          </p:cNvSpPr>
          <p:nvPr>
            <p:ph type="ftr" sz="quarter" idx="11"/>
          </p:nvPr>
        </p:nvSpPr>
        <p:spPr/>
        <p:txBody>
          <a:bodyPr/>
          <a:lstStyle/>
          <a:p>
            <a:endParaRPr lang="es-CL"/>
          </a:p>
        </p:txBody>
      </p:sp>
      <p:sp>
        <p:nvSpPr>
          <p:cNvPr id="6" name="Marcador de número de diapositiva 5">
            <a:extLst>
              <a:ext uri="{FF2B5EF4-FFF2-40B4-BE49-F238E27FC236}">
                <a16:creationId xmlns:a16="http://schemas.microsoft.com/office/drawing/2014/main" id="{AFD91FF6-8D2B-6F41-9E70-2E2206984B9A}"/>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446090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EDF805-7506-B646-9BD3-952A94B08C3D}"/>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30E1F6AB-E663-9A4C-9762-96FE26B26D4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contenido 3">
            <a:extLst>
              <a:ext uri="{FF2B5EF4-FFF2-40B4-BE49-F238E27FC236}">
                <a16:creationId xmlns:a16="http://schemas.microsoft.com/office/drawing/2014/main" id="{419BD548-9EB2-6F42-AFA6-977F669AEE9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fecha 4">
            <a:extLst>
              <a:ext uri="{FF2B5EF4-FFF2-40B4-BE49-F238E27FC236}">
                <a16:creationId xmlns:a16="http://schemas.microsoft.com/office/drawing/2014/main" id="{C21F8F30-13EB-AE46-9136-DDC93CEBEFEE}"/>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6" name="Marcador de pie de página 5">
            <a:extLst>
              <a:ext uri="{FF2B5EF4-FFF2-40B4-BE49-F238E27FC236}">
                <a16:creationId xmlns:a16="http://schemas.microsoft.com/office/drawing/2014/main" id="{0B4BAB68-E7CF-D94F-B1C5-C94F1183B7F2}"/>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11F66552-752F-B847-9CC4-2CBBC91A19DD}"/>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756114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C19C27-A04A-674A-BC2B-B9B92488B1C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0F0C27D7-D942-FA4C-ABC2-3E08528DD6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F395248-50FD-374B-AFE3-EAC17399F4C9}"/>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Marcador de texto 4">
            <a:extLst>
              <a:ext uri="{FF2B5EF4-FFF2-40B4-BE49-F238E27FC236}">
                <a16:creationId xmlns:a16="http://schemas.microsoft.com/office/drawing/2014/main" id="{D215728A-0BAA-5640-B2A2-575AA367FD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7F52CE2-4CBD-CC4D-8E95-3A64DFCBD209}"/>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Marcador de fecha 6">
            <a:extLst>
              <a:ext uri="{FF2B5EF4-FFF2-40B4-BE49-F238E27FC236}">
                <a16:creationId xmlns:a16="http://schemas.microsoft.com/office/drawing/2014/main" id="{46CFF57A-EAE6-074F-81F7-7AB03C0F1B23}"/>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8" name="Marcador de pie de página 7">
            <a:extLst>
              <a:ext uri="{FF2B5EF4-FFF2-40B4-BE49-F238E27FC236}">
                <a16:creationId xmlns:a16="http://schemas.microsoft.com/office/drawing/2014/main" id="{CDBC8A4C-0019-6C49-BA90-F017AA03CBDB}"/>
              </a:ext>
            </a:extLst>
          </p:cNvPr>
          <p:cNvSpPr>
            <a:spLocks noGrp="1"/>
          </p:cNvSpPr>
          <p:nvPr>
            <p:ph type="ftr" sz="quarter" idx="11"/>
          </p:nvPr>
        </p:nvSpPr>
        <p:spPr/>
        <p:txBody>
          <a:bodyPr/>
          <a:lstStyle/>
          <a:p>
            <a:endParaRPr lang="es-CL"/>
          </a:p>
        </p:txBody>
      </p:sp>
      <p:sp>
        <p:nvSpPr>
          <p:cNvPr id="9" name="Marcador de número de diapositiva 8">
            <a:extLst>
              <a:ext uri="{FF2B5EF4-FFF2-40B4-BE49-F238E27FC236}">
                <a16:creationId xmlns:a16="http://schemas.microsoft.com/office/drawing/2014/main" id="{2CDF38FE-7496-6B4C-916D-563EB11B95CE}"/>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3361226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52B4DA6-E3C7-CD4D-AA7D-42D90FBA0D01}"/>
              </a:ext>
            </a:extLst>
          </p:cNvPr>
          <p:cNvSpPr>
            <a:spLocks noGrp="1"/>
          </p:cNvSpPr>
          <p:nvPr>
            <p:ph type="title"/>
          </p:nvPr>
        </p:nvSpPr>
        <p:spPr/>
        <p:txBody>
          <a:bodyPr/>
          <a:lstStyle/>
          <a:p>
            <a:r>
              <a:rPr lang="es-ES"/>
              <a:t>Haga clic para modificar el estilo de título del patrón</a:t>
            </a:r>
            <a:endParaRPr lang="es-CL"/>
          </a:p>
        </p:txBody>
      </p:sp>
      <p:sp>
        <p:nvSpPr>
          <p:cNvPr id="3" name="Marcador de fecha 2">
            <a:extLst>
              <a:ext uri="{FF2B5EF4-FFF2-40B4-BE49-F238E27FC236}">
                <a16:creationId xmlns:a16="http://schemas.microsoft.com/office/drawing/2014/main" id="{7519A531-CB15-B340-8373-CF4F146045ED}"/>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4" name="Marcador de pie de página 3">
            <a:extLst>
              <a:ext uri="{FF2B5EF4-FFF2-40B4-BE49-F238E27FC236}">
                <a16:creationId xmlns:a16="http://schemas.microsoft.com/office/drawing/2014/main" id="{BDBC17AB-B59D-7141-8ACA-428FBA6A36D0}"/>
              </a:ext>
            </a:extLst>
          </p:cNvPr>
          <p:cNvSpPr>
            <a:spLocks noGrp="1"/>
          </p:cNvSpPr>
          <p:nvPr>
            <p:ph type="ftr" sz="quarter" idx="11"/>
          </p:nvPr>
        </p:nvSpPr>
        <p:spPr/>
        <p:txBody>
          <a:bodyPr/>
          <a:lstStyle/>
          <a:p>
            <a:endParaRPr lang="es-CL"/>
          </a:p>
        </p:txBody>
      </p:sp>
      <p:sp>
        <p:nvSpPr>
          <p:cNvPr id="5" name="Marcador de número de diapositiva 4">
            <a:extLst>
              <a:ext uri="{FF2B5EF4-FFF2-40B4-BE49-F238E27FC236}">
                <a16:creationId xmlns:a16="http://schemas.microsoft.com/office/drawing/2014/main" id="{6F851CFF-90B6-DB4C-9A9B-D558740C9846}"/>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4241896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82433A4C-4CD4-C44C-B4E9-FE089F1A845B}"/>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3" name="Marcador de pie de página 2">
            <a:extLst>
              <a:ext uri="{FF2B5EF4-FFF2-40B4-BE49-F238E27FC236}">
                <a16:creationId xmlns:a16="http://schemas.microsoft.com/office/drawing/2014/main" id="{7621BE1F-C565-FD4C-9298-6986FDC35AE8}"/>
              </a:ext>
            </a:extLst>
          </p:cNvPr>
          <p:cNvSpPr>
            <a:spLocks noGrp="1"/>
          </p:cNvSpPr>
          <p:nvPr>
            <p:ph type="ftr" sz="quarter" idx="11"/>
          </p:nvPr>
        </p:nvSpPr>
        <p:spPr/>
        <p:txBody>
          <a:bodyPr/>
          <a:lstStyle/>
          <a:p>
            <a:endParaRPr lang="es-CL"/>
          </a:p>
        </p:txBody>
      </p:sp>
      <p:sp>
        <p:nvSpPr>
          <p:cNvPr id="4" name="Marcador de número de diapositiva 3">
            <a:extLst>
              <a:ext uri="{FF2B5EF4-FFF2-40B4-BE49-F238E27FC236}">
                <a16:creationId xmlns:a16="http://schemas.microsoft.com/office/drawing/2014/main" id="{14692C24-2487-6A4C-9EC0-DE31E3A4FAA5}"/>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33768059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B6AD742-4A7A-3547-809F-46D8A5FEDF3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contenido 2">
            <a:extLst>
              <a:ext uri="{FF2B5EF4-FFF2-40B4-BE49-F238E27FC236}">
                <a16:creationId xmlns:a16="http://schemas.microsoft.com/office/drawing/2014/main" id="{B7483F8B-0255-B74F-9032-B92577048D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texto 3">
            <a:extLst>
              <a:ext uri="{FF2B5EF4-FFF2-40B4-BE49-F238E27FC236}">
                <a16:creationId xmlns:a16="http://schemas.microsoft.com/office/drawing/2014/main" id="{CF66DDED-D292-1441-9D87-A649141AC8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3E552B5-61A3-FE49-B4FE-4945A60A7A41}"/>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6" name="Marcador de pie de página 5">
            <a:extLst>
              <a:ext uri="{FF2B5EF4-FFF2-40B4-BE49-F238E27FC236}">
                <a16:creationId xmlns:a16="http://schemas.microsoft.com/office/drawing/2014/main" id="{FBE94F73-2FFF-5346-AA8D-D963E31F8391}"/>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85FCF7E1-B9BF-6E4E-A8A3-0723611B12D8}"/>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1805461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FC0A02-C53F-1F4E-9EFB-337402EBA8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L"/>
          </a:p>
        </p:txBody>
      </p:sp>
      <p:sp>
        <p:nvSpPr>
          <p:cNvPr id="3" name="Marcador de posición de imagen 2">
            <a:extLst>
              <a:ext uri="{FF2B5EF4-FFF2-40B4-BE49-F238E27FC236}">
                <a16:creationId xmlns:a16="http://schemas.microsoft.com/office/drawing/2014/main" id="{3B9128DA-5AEB-A543-920F-6C6CFF6E91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Marcador de texto 3">
            <a:extLst>
              <a:ext uri="{FF2B5EF4-FFF2-40B4-BE49-F238E27FC236}">
                <a16:creationId xmlns:a16="http://schemas.microsoft.com/office/drawing/2014/main" id="{5503925F-978E-CA44-9DC5-8224F27F99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6A0B0A37-7996-6645-B4C4-351555DA0CE6}"/>
              </a:ext>
            </a:extLst>
          </p:cNvPr>
          <p:cNvSpPr>
            <a:spLocks noGrp="1"/>
          </p:cNvSpPr>
          <p:nvPr>
            <p:ph type="dt" sz="half" idx="10"/>
          </p:nvPr>
        </p:nvSpPr>
        <p:spPr/>
        <p:txBody>
          <a:bodyPr/>
          <a:lstStyle/>
          <a:p>
            <a:fld id="{93755DCB-E410-1745-BD45-FB8364E590D2}" type="datetimeFigureOut">
              <a:rPr lang="es-CL" smtClean="0"/>
              <a:t>07-05-2025</a:t>
            </a:fld>
            <a:endParaRPr lang="es-CL"/>
          </a:p>
        </p:txBody>
      </p:sp>
      <p:sp>
        <p:nvSpPr>
          <p:cNvPr id="6" name="Marcador de pie de página 5">
            <a:extLst>
              <a:ext uri="{FF2B5EF4-FFF2-40B4-BE49-F238E27FC236}">
                <a16:creationId xmlns:a16="http://schemas.microsoft.com/office/drawing/2014/main" id="{1A0D3EE1-B5D1-C048-B2E4-CE71FB0748FE}"/>
              </a:ext>
            </a:extLst>
          </p:cNvPr>
          <p:cNvSpPr>
            <a:spLocks noGrp="1"/>
          </p:cNvSpPr>
          <p:nvPr>
            <p:ph type="ftr" sz="quarter" idx="11"/>
          </p:nvPr>
        </p:nvSpPr>
        <p:spPr/>
        <p:txBody>
          <a:bodyPr/>
          <a:lstStyle/>
          <a:p>
            <a:endParaRPr lang="es-CL"/>
          </a:p>
        </p:txBody>
      </p:sp>
      <p:sp>
        <p:nvSpPr>
          <p:cNvPr id="7" name="Marcador de número de diapositiva 6">
            <a:extLst>
              <a:ext uri="{FF2B5EF4-FFF2-40B4-BE49-F238E27FC236}">
                <a16:creationId xmlns:a16="http://schemas.microsoft.com/office/drawing/2014/main" id="{C841B01C-1DE3-6749-BDDA-341507156C98}"/>
              </a:ext>
            </a:extLst>
          </p:cNvPr>
          <p:cNvSpPr>
            <a:spLocks noGrp="1"/>
          </p:cNvSpPr>
          <p:nvPr>
            <p:ph type="sldNum" sz="quarter" idx="12"/>
          </p:nvPr>
        </p:nvSpPr>
        <p:spPr/>
        <p:txBody>
          <a:bodyPr/>
          <a:lstStyle/>
          <a:p>
            <a:fld id="{D352AC42-9BDD-AA4D-B051-18A5815D2014}" type="slidenum">
              <a:rPr lang="es-CL" smtClean="0"/>
              <a:t>‹Nº›</a:t>
            </a:fld>
            <a:endParaRPr lang="es-CL"/>
          </a:p>
        </p:txBody>
      </p:sp>
    </p:spTree>
    <p:extLst>
      <p:ext uri="{BB962C8B-B14F-4D97-AF65-F5344CB8AC3E}">
        <p14:creationId xmlns:p14="http://schemas.microsoft.com/office/powerpoint/2010/main" val="25580371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F722B2C5-5476-744B-9761-99E62F46F8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Marcador de texto 2">
            <a:extLst>
              <a:ext uri="{FF2B5EF4-FFF2-40B4-BE49-F238E27FC236}">
                <a16:creationId xmlns:a16="http://schemas.microsoft.com/office/drawing/2014/main" id="{8048D9A4-D0A7-0E45-9DBC-743D1E9795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Marcador de fecha 3">
            <a:extLst>
              <a:ext uri="{FF2B5EF4-FFF2-40B4-BE49-F238E27FC236}">
                <a16:creationId xmlns:a16="http://schemas.microsoft.com/office/drawing/2014/main" id="{018E721C-52E5-484A-BFCA-74ACD03B6D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755DCB-E410-1745-BD45-FB8364E590D2}" type="datetimeFigureOut">
              <a:rPr lang="es-CL" smtClean="0"/>
              <a:t>07-05-2025</a:t>
            </a:fld>
            <a:endParaRPr lang="es-CL"/>
          </a:p>
        </p:txBody>
      </p:sp>
      <p:sp>
        <p:nvSpPr>
          <p:cNvPr id="5" name="Marcador de pie de página 4">
            <a:extLst>
              <a:ext uri="{FF2B5EF4-FFF2-40B4-BE49-F238E27FC236}">
                <a16:creationId xmlns:a16="http://schemas.microsoft.com/office/drawing/2014/main" id="{550FB0EA-9F59-BD4D-AC56-9C25F5166F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p>
        </p:txBody>
      </p:sp>
      <p:sp>
        <p:nvSpPr>
          <p:cNvPr id="6" name="Marcador de número de diapositiva 5">
            <a:extLst>
              <a:ext uri="{FF2B5EF4-FFF2-40B4-BE49-F238E27FC236}">
                <a16:creationId xmlns:a16="http://schemas.microsoft.com/office/drawing/2014/main" id="{C4B39472-0121-484D-BF8B-D2BDB26A59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2AC42-9BDD-AA4D-B051-18A5815D2014}" type="slidenum">
              <a:rPr lang="es-CL" smtClean="0"/>
              <a:t>‹Nº›</a:t>
            </a:fld>
            <a:endParaRPr lang="es-CL"/>
          </a:p>
        </p:txBody>
      </p:sp>
    </p:spTree>
    <p:extLst>
      <p:ext uri="{BB962C8B-B14F-4D97-AF65-F5344CB8AC3E}">
        <p14:creationId xmlns:p14="http://schemas.microsoft.com/office/powerpoint/2010/main" val="634033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arnha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arnham.com/" TargetMode="External"/><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772FF30E-3E83-5E41-ADC4-7D8C324B48A4}"/>
              </a:ext>
            </a:extLst>
          </p:cNvPr>
          <p:cNvSpPr/>
          <p:nvPr/>
        </p:nvSpPr>
        <p:spPr>
          <a:xfrm>
            <a:off x="0" y="6621694"/>
            <a:ext cx="12192000" cy="236306"/>
          </a:xfrm>
          <a:prstGeom prst="rect">
            <a:avLst/>
          </a:prstGeom>
          <a:solidFill>
            <a:srgbClr val="8D171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4" name="Imagen 13">
            <a:hlinkClick r:id="rId2"/>
            <a:extLst>
              <a:ext uri="{FF2B5EF4-FFF2-40B4-BE49-F238E27FC236}">
                <a16:creationId xmlns:a16="http://schemas.microsoft.com/office/drawing/2014/main" id="{A1813830-D01E-3140-8282-169E78F5576B}"/>
              </a:ext>
            </a:extLst>
          </p:cNvPr>
          <p:cNvPicPr>
            <a:picLocks noChangeAspect="1"/>
          </p:cNvPicPr>
          <p:nvPr/>
        </p:nvPicPr>
        <p:blipFill>
          <a:blip r:embed="rId3"/>
          <a:stretch>
            <a:fillRect/>
          </a:stretch>
        </p:blipFill>
        <p:spPr>
          <a:xfrm>
            <a:off x="293599" y="6014856"/>
            <a:ext cx="3343453" cy="489042"/>
          </a:xfrm>
          <a:prstGeom prst="rect">
            <a:avLst/>
          </a:prstGeom>
        </p:spPr>
      </p:pic>
      <p:sp>
        <p:nvSpPr>
          <p:cNvPr id="3" name="TextBox 2">
            <a:extLst>
              <a:ext uri="{FF2B5EF4-FFF2-40B4-BE49-F238E27FC236}">
                <a16:creationId xmlns:a16="http://schemas.microsoft.com/office/drawing/2014/main" id="{4DA8BF3A-D909-B5A9-B82A-37E8A04FCF0E}"/>
              </a:ext>
            </a:extLst>
          </p:cNvPr>
          <p:cNvSpPr txBox="1"/>
          <p:nvPr/>
        </p:nvSpPr>
        <p:spPr>
          <a:xfrm>
            <a:off x="902044" y="1767018"/>
            <a:ext cx="10602097" cy="2123658"/>
          </a:xfrm>
          <a:prstGeom prst="rect">
            <a:avLst/>
          </a:prstGeom>
          <a:noFill/>
        </p:spPr>
        <p:txBody>
          <a:bodyPr wrap="square">
            <a:spAutoFit/>
          </a:bodyPr>
          <a:lstStyle/>
          <a:p>
            <a:pPr algn="ctr"/>
            <a:r>
              <a:rPr lang="en-US" sz="4400" dirty="0">
                <a:effectLst/>
                <a:latin typeface="Futura Light"/>
                <a:ea typeface="Aptos" panose="020B0004020202020204" pitchFamily="34" charset="0"/>
                <a:cs typeface="Aptos" panose="020B0004020202020204" pitchFamily="34" charset="0"/>
              </a:rPr>
              <a:t>Nueva normativa en fiscalización hídrica: Eficiencia sin vulnerar derechos. </a:t>
            </a:r>
            <a:endParaRPr lang="es-ES" sz="4400" b="1" dirty="0">
              <a:solidFill>
                <a:schemeClr val="bg2">
                  <a:lumMod val="25000"/>
                </a:schemeClr>
              </a:solidFill>
              <a:latin typeface="Futura Light"/>
              <a:cs typeface="Futura Medium" panose="020B0602020204020303"/>
            </a:endParaRPr>
          </a:p>
        </p:txBody>
      </p:sp>
      <p:sp>
        <p:nvSpPr>
          <p:cNvPr id="2" name="TextBox 1">
            <a:extLst>
              <a:ext uri="{FF2B5EF4-FFF2-40B4-BE49-F238E27FC236}">
                <a16:creationId xmlns:a16="http://schemas.microsoft.com/office/drawing/2014/main" id="{F70F7D5F-224B-70E8-0E3E-785EF6266BD9}"/>
              </a:ext>
            </a:extLst>
          </p:cNvPr>
          <p:cNvSpPr txBox="1"/>
          <p:nvPr/>
        </p:nvSpPr>
        <p:spPr>
          <a:xfrm>
            <a:off x="9039493" y="5659393"/>
            <a:ext cx="2913106" cy="707886"/>
          </a:xfrm>
          <a:prstGeom prst="rect">
            <a:avLst/>
          </a:prstGeom>
          <a:noFill/>
        </p:spPr>
        <p:txBody>
          <a:bodyPr wrap="none" rtlCol="0">
            <a:spAutoFit/>
          </a:bodyPr>
          <a:lstStyle/>
          <a:p>
            <a:pPr algn="ctr"/>
            <a:r>
              <a:rPr lang="es-ES" sz="2200" dirty="0"/>
              <a:t>Nicolás Suazo Contreras</a:t>
            </a:r>
          </a:p>
          <a:p>
            <a:pPr algn="ctr"/>
            <a:r>
              <a:rPr lang="es-ES" dirty="0"/>
              <a:t>nsuazo@garnham.com</a:t>
            </a:r>
            <a:endParaRPr lang="es-CL" dirty="0"/>
          </a:p>
        </p:txBody>
      </p:sp>
      <p:sp>
        <p:nvSpPr>
          <p:cNvPr id="4" name="TextBox 1">
            <a:extLst>
              <a:ext uri="{FF2B5EF4-FFF2-40B4-BE49-F238E27FC236}">
                <a16:creationId xmlns:a16="http://schemas.microsoft.com/office/drawing/2014/main" id="{384890CA-59FE-1AE1-DC9A-0845DFEE17C2}"/>
              </a:ext>
            </a:extLst>
          </p:cNvPr>
          <p:cNvSpPr txBox="1"/>
          <p:nvPr/>
        </p:nvSpPr>
        <p:spPr>
          <a:xfrm>
            <a:off x="9308347" y="416898"/>
            <a:ext cx="2375395" cy="430887"/>
          </a:xfrm>
          <a:prstGeom prst="rect">
            <a:avLst/>
          </a:prstGeom>
          <a:noFill/>
        </p:spPr>
        <p:txBody>
          <a:bodyPr wrap="none" rtlCol="0">
            <a:spAutoFit/>
          </a:bodyPr>
          <a:lstStyle/>
          <a:p>
            <a:pPr algn="ctr"/>
            <a:r>
              <a:rPr lang="es-ES" sz="2200" dirty="0"/>
              <a:t>7 de Mayo de 2025</a:t>
            </a:r>
            <a:endParaRPr lang="es-CL" dirty="0"/>
          </a:p>
        </p:txBody>
      </p:sp>
    </p:spTree>
    <p:extLst>
      <p:ext uri="{BB962C8B-B14F-4D97-AF65-F5344CB8AC3E}">
        <p14:creationId xmlns:p14="http://schemas.microsoft.com/office/powerpoint/2010/main" val="21750613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35E601-6BB8-4925-CDB8-4061F42D5740}"/>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CEE58C07-3592-0F97-4890-1967D7545DC3}"/>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19F19EA8-D0B0-38D4-7B0B-9AAD3FA6E5EF}"/>
              </a:ext>
            </a:extLst>
          </p:cNvPr>
          <p:cNvSpPr txBox="1"/>
          <p:nvPr/>
        </p:nvSpPr>
        <p:spPr>
          <a:xfrm>
            <a:off x="1765645" y="100949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Cumplimiento de resoluciones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42421D43-2D76-EAB7-8D79-59B78643299A}"/>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B42D852A-6C8B-E9B6-40C6-ABEACFAB9D81}"/>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C27D0A8B-C4B4-DD8E-6729-FD88124115CC}"/>
              </a:ext>
            </a:extLst>
          </p:cNvPr>
          <p:cNvSpPr/>
          <p:nvPr/>
        </p:nvSpPr>
        <p:spPr>
          <a:xfrm>
            <a:off x="568412" y="2589107"/>
            <a:ext cx="10808264" cy="1634230"/>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dirty="0">
                <a:latin typeface="Futura Light"/>
              </a:rPr>
              <a:t>Las Municipalidades y otros órganos de la Administración del Estado podrán colaborar con la DGA en la ejecución de medidas para el cumplimiento de las resoluciones de la DGA.</a:t>
            </a:r>
            <a:endParaRPr lang="es-CL" sz="2000" dirty="0">
              <a:solidFill>
                <a:schemeClr val="tx1">
                  <a:lumMod val="75000"/>
                  <a:lumOff val="25000"/>
                </a:schemeClr>
              </a:solidFill>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915AE39D-2799-C4C4-93B2-18DAC4872570}"/>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2537751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4B79D0-3BCB-3B17-4475-892D40FF9566}"/>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C2CA1316-3C19-8CEB-08B0-F05B8595C42C}"/>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04873EA5-4477-B099-AD9A-95E9ABD6BA9F}"/>
              </a:ext>
            </a:extLst>
          </p:cNvPr>
          <p:cNvSpPr txBox="1"/>
          <p:nvPr/>
        </p:nvSpPr>
        <p:spPr>
          <a:xfrm>
            <a:off x="1765645" y="1009495"/>
            <a:ext cx="9426445" cy="1323439"/>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Multas que contempla el Código de Aguas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06A23483-F807-79D8-8551-2D41B56F0AAA}"/>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BDA5787A-78EB-E26E-8EA4-0FD1EA0F32FB}"/>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C7395ECC-1C34-F7AC-8A95-8FAB0A50CEE6}"/>
              </a:ext>
            </a:extLst>
          </p:cNvPr>
          <p:cNvSpPr/>
          <p:nvPr/>
        </p:nvSpPr>
        <p:spPr>
          <a:xfrm>
            <a:off x="568412" y="2589107"/>
            <a:ext cx="10808264" cy="2557560"/>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dirty="0">
                <a:solidFill>
                  <a:srgbClr val="FF0000"/>
                </a:solidFill>
                <a:latin typeface="Futura Light"/>
              </a:rPr>
              <a:t>Primer grado	: de 10 a 50 UTM        	             $686.480 a $3.432.400</a:t>
            </a:r>
          </a:p>
          <a:p>
            <a:pPr marL="285750" indent="-285750" algn="just">
              <a:lnSpc>
                <a:spcPct val="150000"/>
              </a:lnSpc>
              <a:buFont typeface="Wingdings" panose="05000000000000000000" pitchFamily="2" charset="2"/>
              <a:buChar char="Ø"/>
            </a:pPr>
            <a:r>
              <a:rPr lang="es-ES" sz="2000" dirty="0">
                <a:solidFill>
                  <a:srgbClr val="FF0000"/>
                </a:solidFill>
                <a:latin typeface="Futura Light"/>
                <a:cs typeface="Futura Medium" panose="020B0602020204020303" pitchFamily="34" charset="-79"/>
              </a:rPr>
              <a:t>Segundo grado	: de 51 a 100 UTM       		$ 3.501.048 a $ 6.864.800 </a:t>
            </a:r>
          </a:p>
          <a:p>
            <a:pPr marL="285750" indent="-285750" algn="just">
              <a:lnSpc>
                <a:spcPct val="150000"/>
              </a:lnSpc>
              <a:buFont typeface="Wingdings" panose="05000000000000000000" pitchFamily="2" charset="2"/>
              <a:buChar char="Ø"/>
            </a:pPr>
            <a:r>
              <a:rPr lang="es-ES" sz="2000" dirty="0">
                <a:solidFill>
                  <a:srgbClr val="FF0000"/>
                </a:solidFill>
                <a:latin typeface="Futura Light"/>
                <a:cs typeface="Futura Medium" panose="020B0602020204020303" pitchFamily="34" charset="-79"/>
              </a:rPr>
              <a:t>Tercer grado	: de 101 a 500 UTM     		$ 6.933.448 a 34.324.000</a:t>
            </a:r>
          </a:p>
          <a:p>
            <a:pPr marL="285750" indent="-285750" algn="just">
              <a:lnSpc>
                <a:spcPct val="150000"/>
              </a:lnSpc>
              <a:buFont typeface="Wingdings" panose="05000000000000000000" pitchFamily="2" charset="2"/>
              <a:buChar char="Ø"/>
            </a:pPr>
            <a:r>
              <a:rPr lang="es-ES" sz="2000" dirty="0">
                <a:solidFill>
                  <a:srgbClr val="FF0000"/>
                </a:solidFill>
                <a:latin typeface="Futura Light"/>
                <a:cs typeface="Futura Medium" panose="020B0602020204020303" pitchFamily="34" charset="-79"/>
              </a:rPr>
              <a:t>Cuarto grado	: de 501 a 1000 UTM    		$ 34.392.648 a $ 68.648.000	</a:t>
            </a:r>
          </a:p>
          <a:p>
            <a:pPr marL="285750" indent="-285750" algn="just">
              <a:lnSpc>
                <a:spcPct val="150000"/>
              </a:lnSpc>
              <a:buFont typeface="Wingdings" panose="05000000000000000000" pitchFamily="2" charset="2"/>
              <a:buChar char="Ø"/>
            </a:pPr>
            <a:r>
              <a:rPr lang="es-ES" sz="2000" dirty="0">
                <a:solidFill>
                  <a:srgbClr val="FF0000"/>
                </a:solidFill>
                <a:latin typeface="Futura Light"/>
                <a:cs typeface="Futura Medium" panose="020B0602020204020303" pitchFamily="34" charset="-79"/>
              </a:rPr>
              <a:t>Quinto grado            : de 1.001 a 2.000 UTM 	$ 68.716.648 a $137.296.000</a:t>
            </a:r>
            <a:endParaRPr lang="es-CL" sz="2000" dirty="0">
              <a:solidFill>
                <a:srgbClr val="FF0000"/>
              </a:solidFill>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AA5948EC-A1FA-E11C-D8A4-E1C9C313B252}"/>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76666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7E9AE-522A-995D-D29C-4852A0BE5503}"/>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91A01676-C9AA-AE32-1506-FDB5C9552FC2}"/>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8541054C-A1A6-20E2-21A8-2512982ED66D}"/>
              </a:ext>
            </a:extLst>
          </p:cNvPr>
          <p:cNvSpPr txBox="1"/>
          <p:nvPr/>
        </p:nvSpPr>
        <p:spPr>
          <a:xfrm>
            <a:off x="1541012" y="1025526"/>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Infracciones inferiores a 500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Utm</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248C308B-53E5-0FB6-CE0C-04882F903B49}"/>
              </a:ext>
            </a:extLst>
          </p:cNvPr>
          <p:cNvPicPr>
            <a:picLocks noChangeAspect="1"/>
          </p:cNvPicPr>
          <p:nvPr/>
        </p:nvPicPr>
        <p:blipFill>
          <a:blip r:embed="rId2"/>
          <a:stretch>
            <a:fillRect/>
          </a:stretch>
        </p:blipFill>
        <p:spPr>
          <a:xfrm>
            <a:off x="2088089" y="1206798"/>
            <a:ext cx="321249" cy="345342"/>
          </a:xfrm>
          <a:prstGeom prst="rect">
            <a:avLst/>
          </a:prstGeom>
        </p:spPr>
      </p:pic>
      <p:cxnSp>
        <p:nvCxnSpPr>
          <p:cNvPr id="14" name="Conector recto 13">
            <a:extLst>
              <a:ext uri="{FF2B5EF4-FFF2-40B4-BE49-F238E27FC236}">
                <a16:creationId xmlns:a16="http://schemas.microsoft.com/office/drawing/2014/main" id="{8B8EF14F-B59A-E022-1E70-873AF78AB401}"/>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2FED8DCA-6BCC-FE4C-4996-715960396511}"/>
              </a:ext>
            </a:extLst>
          </p:cNvPr>
          <p:cNvSpPr/>
          <p:nvPr/>
        </p:nvSpPr>
        <p:spPr>
          <a:xfrm>
            <a:off x="506627" y="1789060"/>
            <a:ext cx="11306369" cy="307777"/>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464B4454-5638-F60E-C2FF-2E9927C9BB73}"/>
              </a:ext>
            </a:extLst>
          </p:cNvPr>
          <p:cNvPicPr>
            <a:picLocks noChangeAspect="1"/>
          </p:cNvPicPr>
          <p:nvPr/>
        </p:nvPicPr>
        <p:blipFill>
          <a:blip r:embed="rId3"/>
          <a:stretch>
            <a:fillRect/>
          </a:stretch>
        </p:blipFill>
        <p:spPr>
          <a:xfrm>
            <a:off x="-19066" y="-19664"/>
            <a:ext cx="2798370" cy="815796"/>
          </a:xfrm>
          <a:prstGeom prst="rect">
            <a:avLst/>
          </a:prstGeom>
        </p:spPr>
      </p:pic>
      <p:pic>
        <p:nvPicPr>
          <p:cNvPr id="4" name="Imagen 3">
            <a:extLst>
              <a:ext uri="{FF2B5EF4-FFF2-40B4-BE49-F238E27FC236}">
                <a16:creationId xmlns:a16="http://schemas.microsoft.com/office/drawing/2014/main" id="{5D4D2CE9-0BF9-7CB2-CA80-579330711B2C}"/>
              </a:ext>
            </a:extLst>
          </p:cNvPr>
          <p:cNvPicPr>
            <a:picLocks noChangeAspect="1"/>
          </p:cNvPicPr>
          <p:nvPr/>
        </p:nvPicPr>
        <p:blipFill>
          <a:blip r:embed="rId4"/>
          <a:stretch>
            <a:fillRect/>
          </a:stretch>
        </p:blipFill>
        <p:spPr>
          <a:xfrm>
            <a:off x="1380119" y="2062763"/>
            <a:ext cx="9217777" cy="4255741"/>
          </a:xfrm>
          <a:prstGeom prst="rect">
            <a:avLst/>
          </a:prstGeom>
        </p:spPr>
      </p:pic>
    </p:spTree>
    <p:extLst>
      <p:ext uri="{BB962C8B-B14F-4D97-AF65-F5344CB8AC3E}">
        <p14:creationId xmlns:p14="http://schemas.microsoft.com/office/powerpoint/2010/main" val="406745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6CA99B-EAA3-3BEE-7E5E-75C3D96266FB}"/>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D05136CC-78D1-A2C3-6732-6401CBFD29FD}"/>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F27E04DB-9ED9-828C-F7DD-29F24E28C9D8}"/>
              </a:ext>
            </a:extLst>
          </p:cNvPr>
          <p:cNvSpPr txBox="1"/>
          <p:nvPr/>
        </p:nvSpPr>
        <p:spPr>
          <a:xfrm>
            <a:off x="1605020" y="982033"/>
            <a:ext cx="9426445" cy="1323439"/>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Uso irregular o no autorizado de aguas (fiscalización en terreno)</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EEE97DA9-4215-269C-F2F0-E3BDC79665A0}"/>
              </a:ext>
            </a:extLst>
          </p:cNvPr>
          <p:cNvPicPr>
            <a:picLocks noChangeAspect="1"/>
          </p:cNvPicPr>
          <p:nvPr/>
        </p:nvPicPr>
        <p:blipFill>
          <a:blip r:embed="rId2"/>
          <a:stretch>
            <a:fillRect/>
          </a:stretch>
        </p:blipFill>
        <p:spPr>
          <a:xfrm>
            <a:off x="1855521" y="1139281"/>
            <a:ext cx="321249" cy="345342"/>
          </a:xfrm>
          <a:prstGeom prst="rect">
            <a:avLst/>
          </a:prstGeom>
        </p:spPr>
      </p:pic>
      <p:cxnSp>
        <p:nvCxnSpPr>
          <p:cNvPr id="14" name="Conector recto 13">
            <a:extLst>
              <a:ext uri="{FF2B5EF4-FFF2-40B4-BE49-F238E27FC236}">
                <a16:creationId xmlns:a16="http://schemas.microsoft.com/office/drawing/2014/main" id="{ED29742A-9EC5-ED31-BB7C-B1B5BFB2D74D}"/>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5457D4C9-A29B-1890-D227-7D0B7A8065DF}"/>
              </a:ext>
            </a:extLst>
          </p:cNvPr>
          <p:cNvSpPr/>
          <p:nvPr/>
        </p:nvSpPr>
        <p:spPr>
          <a:xfrm>
            <a:off x="506627" y="2411775"/>
            <a:ext cx="11306369" cy="2462213"/>
          </a:xfrm>
          <a:prstGeom prst="rect">
            <a:avLst/>
          </a:prstGeom>
        </p:spPr>
        <p:txBody>
          <a:bodyPr wrap="square">
            <a:spAutoFit/>
          </a:bodyPr>
          <a:lstStyle/>
          <a:p>
            <a:pPr algn="just"/>
            <a:endParaRPr lang="es-CL" sz="1400" b="1"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dirty="0">
                <a:solidFill>
                  <a:schemeClr val="tx1">
                    <a:lumMod val="75000"/>
                    <a:lumOff val="25000"/>
                  </a:schemeClr>
                </a:solidFill>
                <a:latin typeface="Futura Light" pitchFamily="2" charset="77"/>
                <a:cs typeface="Futura Medium" panose="020B0602020204020303" pitchFamily="34" charset="-79"/>
              </a:rPr>
              <a:t>Conducta, que constituye la infracción más común en la práctica, no está expresamente mencionada, debiendo estimarse incorporadas en el tipo residual.</a:t>
            </a:r>
          </a:p>
          <a:p>
            <a:pPr marL="285750" indent="-285750" algn="just">
              <a:lnSpc>
                <a:spcPct val="150000"/>
              </a:lnSpc>
              <a:buFont typeface="Wingdings" panose="05000000000000000000" pitchFamily="2" charset="2"/>
              <a:buChar char="Ø"/>
            </a:pPr>
            <a:endParaRPr lang="es-ES" sz="20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a:p>
            <a:pPr marL="742950" lvl="1" indent="-285750" algn="just">
              <a:buFont typeface="Wingdings" panose="05000000000000000000" pitchFamily="2" charset="2"/>
              <a:buChar char="Ø"/>
            </a:pPr>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3714338B-AE6E-B4BA-76EC-87B7A10B3727}"/>
              </a:ext>
            </a:extLst>
          </p:cNvPr>
          <p:cNvPicPr>
            <a:picLocks noChangeAspect="1"/>
          </p:cNvPicPr>
          <p:nvPr/>
        </p:nvPicPr>
        <p:blipFill>
          <a:blip r:embed="rId3"/>
          <a:stretch>
            <a:fillRect/>
          </a:stretch>
        </p:blipFill>
        <p:spPr>
          <a:xfrm>
            <a:off x="-19066" y="-19664"/>
            <a:ext cx="2798370" cy="815796"/>
          </a:xfrm>
          <a:prstGeom prst="rect">
            <a:avLst/>
          </a:prstGeom>
        </p:spPr>
      </p:pic>
      <p:pic>
        <p:nvPicPr>
          <p:cNvPr id="6" name="Imagen 5">
            <a:extLst>
              <a:ext uri="{FF2B5EF4-FFF2-40B4-BE49-F238E27FC236}">
                <a16:creationId xmlns:a16="http://schemas.microsoft.com/office/drawing/2014/main" id="{6994CF11-FA0A-FA9D-2FF6-5D7BAC87D90E}"/>
              </a:ext>
            </a:extLst>
          </p:cNvPr>
          <p:cNvPicPr>
            <a:picLocks noChangeAspect="1"/>
          </p:cNvPicPr>
          <p:nvPr/>
        </p:nvPicPr>
        <p:blipFill>
          <a:blip r:embed="rId4"/>
          <a:stretch>
            <a:fillRect/>
          </a:stretch>
        </p:blipFill>
        <p:spPr>
          <a:xfrm>
            <a:off x="804672" y="3759062"/>
            <a:ext cx="10880701" cy="1114926"/>
          </a:xfrm>
          <a:prstGeom prst="rect">
            <a:avLst/>
          </a:prstGeom>
        </p:spPr>
      </p:pic>
    </p:spTree>
    <p:extLst>
      <p:ext uri="{BB962C8B-B14F-4D97-AF65-F5344CB8AC3E}">
        <p14:creationId xmlns:p14="http://schemas.microsoft.com/office/powerpoint/2010/main" val="31786826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E3E4ED-6294-0AF1-C599-9541A94C5A4D}"/>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1218126B-EE96-0FED-EB7F-88139D4316F0}"/>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469F256F-8085-178E-0F17-345EBC328DA1}"/>
              </a:ext>
            </a:extLst>
          </p:cNvPr>
          <p:cNvSpPr txBox="1"/>
          <p:nvPr/>
        </p:nvSpPr>
        <p:spPr>
          <a:xfrm>
            <a:off x="1605020" y="397631"/>
            <a:ext cx="9426445" cy="1323439"/>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Dga</a:t>
            </a: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determina el Monto de la Multa</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52C21A30-5555-EA88-28D0-C139465111BD}"/>
              </a:ext>
            </a:extLst>
          </p:cNvPr>
          <p:cNvPicPr>
            <a:picLocks noChangeAspect="1"/>
          </p:cNvPicPr>
          <p:nvPr/>
        </p:nvPicPr>
        <p:blipFill>
          <a:blip r:embed="rId2"/>
          <a:stretch>
            <a:fillRect/>
          </a:stretch>
        </p:blipFill>
        <p:spPr>
          <a:xfrm>
            <a:off x="2888793" y="504131"/>
            <a:ext cx="321249" cy="345342"/>
          </a:xfrm>
          <a:prstGeom prst="rect">
            <a:avLst/>
          </a:prstGeom>
        </p:spPr>
      </p:pic>
      <p:cxnSp>
        <p:nvCxnSpPr>
          <p:cNvPr id="14" name="Conector recto 13">
            <a:extLst>
              <a:ext uri="{FF2B5EF4-FFF2-40B4-BE49-F238E27FC236}">
                <a16:creationId xmlns:a16="http://schemas.microsoft.com/office/drawing/2014/main" id="{C96D0DDF-F377-F37F-F201-79A943FBB4CC}"/>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D65F8245-C460-8DDD-EDDA-E63CC9858FA7}"/>
              </a:ext>
            </a:extLst>
          </p:cNvPr>
          <p:cNvSpPr/>
          <p:nvPr/>
        </p:nvSpPr>
        <p:spPr>
          <a:xfrm>
            <a:off x="573617" y="1610887"/>
            <a:ext cx="11306369" cy="923330"/>
          </a:xfrm>
          <a:prstGeom prst="rect">
            <a:avLst/>
          </a:prstGeom>
        </p:spPr>
        <p:txBody>
          <a:bodyPr wrap="square">
            <a:spAutoFit/>
          </a:bodyPr>
          <a:lstStyle/>
          <a:p>
            <a:pPr algn="just"/>
            <a:endParaRPr lang="es-CL" sz="1400" b="1" dirty="0">
              <a:solidFill>
                <a:schemeClr val="tx1">
                  <a:lumMod val="75000"/>
                  <a:lumOff val="25000"/>
                </a:schemeClr>
              </a:solidFill>
              <a:latin typeface="Futura Light" pitchFamily="2" charset="77"/>
              <a:cs typeface="Futura Medium" panose="020B0602020204020303" pitchFamily="34" charset="-79"/>
            </a:endParaRPr>
          </a:p>
          <a:p>
            <a:pPr>
              <a:buNone/>
            </a:pPr>
            <a:br>
              <a:rPr lang="es-MX" sz="2000" dirty="0"/>
            </a:br>
            <a:endParaRPr lang="es-CL" sz="2000" dirty="0">
              <a:solidFill>
                <a:schemeClr val="tx1">
                  <a:lumMod val="75000"/>
                  <a:lumOff val="25000"/>
                </a:schemeClr>
              </a:solidFill>
              <a:latin typeface="Futura Light" pitchFamily="2" charset="77"/>
              <a:cs typeface="Futura Medium" panose="020B0602020204020303" pitchFamily="34" charset="-79"/>
            </a:endParaRPr>
          </a:p>
        </p:txBody>
      </p:sp>
      <p:pic>
        <p:nvPicPr>
          <p:cNvPr id="2" name="Imagen 1">
            <a:extLst>
              <a:ext uri="{FF2B5EF4-FFF2-40B4-BE49-F238E27FC236}">
                <a16:creationId xmlns:a16="http://schemas.microsoft.com/office/drawing/2014/main" id="{2BA73DED-4368-6C93-44C6-4F8C77A0BE90}"/>
              </a:ext>
            </a:extLst>
          </p:cNvPr>
          <p:cNvPicPr>
            <a:picLocks noChangeAspect="1"/>
          </p:cNvPicPr>
          <p:nvPr/>
        </p:nvPicPr>
        <p:blipFill>
          <a:blip r:embed="rId3"/>
          <a:stretch>
            <a:fillRect/>
          </a:stretch>
        </p:blipFill>
        <p:spPr>
          <a:xfrm>
            <a:off x="-19066" y="-19664"/>
            <a:ext cx="2798370" cy="815796"/>
          </a:xfrm>
          <a:prstGeom prst="rect">
            <a:avLst/>
          </a:prstGeom>
        </p:spPr>
      </p:pic>
      <p:sp>
        <p:nvSpPr>
          <p:cNvPr id="4" name="CuadroTexto 3">
            <a:extLst>
              <a:ext uri="{FF2B5EF4-FFF2-40B4-BE49-F238E27FC236}">
                <a16:creationId xmlns:a16="http://schemas.microsoft.com/office/drawing/2014/main" id="{303E424F-A41D-CE1B-7300-CE7BBEE41045}"/>
              </a:ext>
            </a:extLst>
          </p:cNvPr>
          <p:cNvSpPr txBox="1"/>
          <p:nvPr/>
        </p:nvSpPr>
        <p:spPr>
          <a:xfrm>
            <a:off x="1124712" y="1850196"/>
            <a:ext cx="9747504" cy="4610173"/>
          </a:xfrm>
          <a:prstGeom prst="rect">
            <a:avLst/>
          </a:prstGeom>
          <a:noFill/>
        </p:spPr>
        <p:txBody>
          <a:bodyPr wrap="square">
            <a:spAutoFit/>
          </a:bodyPr>
          <a:lstStyle/>
          <a:p>
            <a:pPr algn="just">
              <a:lnSpc>
                <a:spcPct val="150000"/>
              </a:lnSpc>
            </a:pPr>
            <a:r>
              <a:rPr lang="es-ES" sz="1800" b="0" i="0" u="none" strike="noStrike" baseline="0" dirty="0">
                <a:solidFill>
                  <a:srgbClr val="000000"/>
                </a:solidFill>
                <a:latin typeface="Futura Light"/>
              </a:rPr>
              <a:t>El tipo </a:t>
            </a:r>
            <a:r>
              <a:rPr lang="es-ES" sz="1800" b="0" i="0" u="none" strike="noStrike" baseline="0" dirty="0" err="1">
                <a:solidFill>
                  <a:srgbClr val="000000"/>
                </a:solidFill>
                <a:latin typeface="Futura Light"/>
              </a:rPr>
              <a:t>infraccional</a:t>
            </a:r>
            <a:r>
              <a:rPr lang="es-ES" sz="1800" b="0" i="0" u="none" strike="noStrike" baseline="0" dirty="0">
                <a:solidFill>
                  <a:srgbClr val="000000"/>
                </a:solidFill>
                <a:latin typeface="Futura Light"/>
              </a:rPr>
              <a:t> residual, en que la DGA tiene un extenso espacio para determinar la multa, es el de mayor aplicación. </a:t>
            </a:r>
            <a:endParaRPr lang="es-ES" dirty="0">
              <a:solidFill>
                <a:srgbClr val="000000"/>
              </a:solidFill>
              <a:latin typeface="Futura Light"/>
            </a:endParaRPr>
          </a:p>
          <a:p>
            <a:pPr algn="just">
              <a:lnSpc>
                <a:spcPct val="150000"/>
              </a:lnSpc>
            </a:pPr>
            <a:r>
              <a:rPr lang="es-ES" sz="1800" b="0" i="0" u="none" strike="noStrike" baseline="0" dirty="0">
                <a:solidFill>
                  <a:srgbClr val="000000"/>
                </a:solidFill>
                <a:latin typeface="Futura Light"/>
              </a:rPr>
              <a:t>Jurisprudencialmente se entiende que tal infracción se configura en varios supuestos:</a:t>
            </a:r>
          </a:p>
          <a:p>
            <a:pPr algn="just">
              <a:lnSpc>
                <a:spcPct val="150000"/>
              </a:lnSpc>
            </a:pPr>
            <a:endParaRPr lang="es-ES" dirty="0">
              <a:solidFill>
                <a:srgbClr val="000000"/>
              </a:solidFill>
              <a:latin typeface="Futura Light"/>
            </a:endParaRPr>
          </a:p>
          <a:p>
            <a:pPr algn="just">
              <a:lnSpc>
                <a:spcPct val="150000"/>
              </a:lnSpc>
            </a:pPr>
            <a:r>
              <a:rPr lang="es-ES" sz="1800" b="0" i="0" u="none" strike="noStrike" baseline="0" dirty="0">
                <a:solidFill>
                  <a:srgbClr val="000000"/>
                </a:solidFill>
                <a:latin typeface="Futura Light"/>
              </a:rPr>
              <a:t>1° si se extrae agua sin título alguno; </a:t>
            </a:r>
          </a:p>
          <a:p>
            <a:pPr algn="just">
              <a:lnSpc>
                <a:spcPct val="150000"/>
              </a:lnSpc>
            </a:pPr>
            <a:endParaRPr lang="es-ES" dirty="0">
              <a:solidFill>
                <a:srgbClr val="000000"/>
              </a:solidFill>
              <a:latin typeface="Futura Light"/>
            </a:endParaRPr>
          </a:p>
          <a:p>
            <a:pPr algn="just">
              <a:lnSpc>
                <a:spcPct val="150000"/>
              </a:lnSpc>
            </a:pPr>
            <a:r>
              <a:rPr lang="es-ES" dirty="0">
                <a:solidFill>
                  <a:srgbClr val="000000"/>
                </a:solidFill>
                <a:latin typeface="Futura Light"/>
              </a:rPr>
              <a:t>2° </a:t>
            </a:r>
            <a:r>
              <a:rPr lang="es-ES" sz="1800" b="0" i="0" u="none" strike="noStrike" baseline="0" dirty="0">
                <a:solidFill>
                  <a:srgbClr val="000000"/>
                </a:solidFill>
                <a:latin typeface="Futura Light"/>
              </a:rPr>
              <a:t>si se extrae agua en el punto de captación autorizado, pero en mayor medida de lo permitido, o; </a:t>
            </a:r>
          </a:p>
          <a:p>
            <a:pPr algn="just">
              <a:lnSpc>
                <a:spcPct val="150000"/>
              </a:lnSpc>
            </a:pPr>
            <a:endParaRPr lang="es-ES" dirty="0">
              <a:solidFill>
                <a:srgbClr val="000000"/>
              </a:solidFill>
              <a:latin typeface="Futura Light"/>
            </a:endParaRPr>
          </a:p>
          <a:p>
            <a:pPr algn="just">
              <a:lnSpc>
                <a:spcPct val="150000"/>
              </a:lnSpc>
            </a:pPr>
            <a:r>
              <a:rPr lang="es-ES" dirty="0">
                <a:solidFill>
                  <a:srgbClr val="000000"/>
                </a:solidFill>
                <a:latin typeface="Futura Light"/>
              </a:rPr>
              <a:t>3° </a:t>
            </a:r>
            <a:r>
              <a:rPr lang="es-ES" sz="1800" b="0" i="0" u="none" strike="noStrike" baseline="0" dirty="0">
                <a:solidFill>
                  <a:srgbClr val="000000"/>
                </a:solidFill>
                <a:latin typeface="Futura Light"/>
              </a:rPr>
              <a:t>si se extrae agua en un punto diverso de aquel consignado en el título correspondiente. </a:t>
            </a:r>
            <a:endParaRPr lang="es-CL" dirty="0">
              <a:latin typeface="Futura Light"/>
            </a:endParaRPr>
          </a:p>
        </p:txBody>
      </p:sp>
    </p:spTree>
    <p:extLst>
      <p:ext uri="{BB962C8B-B14F-4D97-AF65-F5344CB8AC3E}">
        <p14:creationId xmlns:p14="http://schemas.microsoft.com/office/powerpoint/2010/main" val="1064656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104FD-A609-7205-23F2-962404E09D5E}"/>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D53ABF30-3CBB-A1E7-D2EB-EE354D5E88E7}"/>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6F571313-3EC4-94CF-41F9-97816EC01DCD}"/>
              </a:ext>
            </a:extLst>
          </p:cNvPr>
          <p:cNvSpPr txBox="1"/>
          <p:nvPr/>
        </p:nvSpPr>
        <p:spPr>
          <a:xfrm>
            <a:off x="1495293" y="1013419"/>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Tipos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Infraccionales</a:t>
            </a: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Específicos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90817121-197A-F3ED-6F11-A9239F75FADE}"/>
              </a:ext>
            </a:extLst>
          </p:cNvPr>
          <p:cNvPicPr>
            <a:picLocks noChangeAspect="1"/>
          </p:cNvPicPr>
          <p:nvPr/>
        </p:nvPicPr>
        <p:blipFill>
          <a:blip r:embed="rId2"/>
          <a:stretch>
            <a:fillRect/>
          </a:stretch>
        </p:blipFill>
        <p:spPr>
          <a:xfrm>
            <a:off x="1754937" y="1204517"/>
            <a:ext cx="321249" cy="345342"/>
          </a:xfrm>
          <a:prstGeom prst="rect">
            <a:avLst/>
          </a:prstGeom>
        </p:spPr>
      </p:pic>
      <p:cxnSp>
        <p:nvCxnSpPr>
          <p:cNvPr id="14" name="Conector recto 13">
            <a:extLst>
              <a:ext uri="{FF2B5EF4-FFF2-40B4-BE49-F238E27FC236}">
                <a16:creationId xmlns:a16="http://schemas.microsoft.com/office/drawing/2014/main" id="{1F5DCA46-45AF-71C9-8D4B-D4992DEF239C}"/>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01032309-0BF2-494C-7C0D-80C21D68BCB5}"/>
              </a:ext>
            </a:extLst>
          </p:cNvPr>
          <p:cNvPicPr>
            <a:picLocks noChangeAspect="1"/>
          </p:cNvPicPr>
          <p:nvPr/>
        </p:nvPicPr>
        <p:blipFill>
          <a:blip r:embed="rId3"/>
          <a:stretch>
            <a:fillRect/>
          </a:stretch>
        </p:blipFill>
        <p:spPr>
          <a:xfrm>
            <a:off x="-19066" y="-19664"/>
            <a:ext cx="2798370" cy="815796"/>
          </a:xfrm>
          <a:prstGeom prst="rect">
            <a:avLst/>
          </a:prstGeom>
        </p:spPr>
      </p:pic>
      <p:pic>
        <p:nvPicPr>
          <p:cNvPr id="4" name="Imagen 3">
            <a:extLst>
              <a:ext uri="{FF2B5EF4-FFF2-40B4-BE49-F238E27FC236}">
                <a16:creationId xmlns:a16="http://schemas.microsoft.com/office/drawing/2014/main" id="{D4C9A9E4-93CB-8AB6-B71E-4641EBE695FE}"/>
              </a:ext>
            </a:extLst>
          </p:cNvPr>
          <p:cNvPicPr>
            <a:picLocks noChangeAspect="1"/>
          </p:cNvPicPr>
          <p:nvPr/>
        </p:nvPicPr>
        <p:blipFill>
          <a:blip r:embed="rId4"/>
          <a:stretch>
            <a:fillRect/>
          </a:stretch>
        </p:blipFill>
        <p:spPr>
          <a:xfrm>
            <a:off x="777241" y="2172670"/>
            <a:ext cx="10387584" cy="3463636"/>
          </a:xfrm>
          <a:prstGeom prst="rect">
            <a:avLst/>
          </a:prstGeom>
        </p:spPr>
      </p:pic>
    </p:spTree>
    <p:extLst>
      <p:ext uri="{BB962C8B-B14F-4D97-AF65-F5344CB8AC3E}">
        <p14:creationId xmlns:p14="http://schemas.microsoft.com/office/powerpoint/2010/main" val="1803590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B51299-41C0-88FA-D347-D96A5CF3E66A}"/>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4BA8C0F4-D485-6A1F-4EF6-322CD75B99D2}"/>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338F44B0-39D0-5642-6F5C-47D6AD6C698E}"/>
              </a:ext>
            </a:extLst>
          </p:cNvPr>
          <p:cNvSpPr txBox="1"/>
          <p:nvPr/>
        </p:nvSpPr>
        <p:spPr>
          <a:xfrm>
            <a:off x="1513581" y="92170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Tipos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Infraccionales</a:t>
            </a: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Específicos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EFEC2E6A-A7BC-44DE-3062-EA8499C0F214}"/>
              </a:ext>
            </a:extLst>
          </p:cNvPr>
          <p:cNvPicPr>
            <a:picLocks noChangeAspect="1"/>
          </p:cNvPicPr>
          <p:nvPr/>
        </p:nvPicPr>
        <p:blipFill>
          <a:blip r:embed="rId2"/>
          <a:stretch>
            <a:fillRect/>
          </a:stretch>
        </p:blipFill>
        <p:spPr>
          <a:xfrm>
            <a:off x="1906392" y="1102977"/>
            <a:ext cx="321249" cy="345342"/>
          </a:xfrm>
          <a:prstGeom prst="rect">
            <a:avLst/>
          </a:prstGeom>
        </p:spPr>
      </p:pic>
      <p:cxnSp>
        <p:nvCxnSpPr>
          <p:cNvPr id="14" name="Conector recto 13">
            <a:extLst>
              <a:ext uri="{FF2B5EF4-FFF2-40B4-BE49-F238E27FC236}">
                <a16:creationId xmlns:a16="http://schemas.microsoft.com/office/drawing/2014/main" id="{5FB4BA83-9539-93CB-8915-889CBF67DBC8}"/>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4DBC8C21-3922-D0F1-D0C1-8BC12E6C92F7}"/>
              </a:ext>
            </a:extLst>
          </p:cNvPr>
          <p:cNvPicPr>
            <a:picLocks noChangeAspect="1"/>
          </p:cNvPicPr>
          <p:nvPr/>
        </p:nvPicPr>
        <p:blipFill>
          <a:blip r:embed="rId3"/>
          <a:stretch>
            <a:fillRect/>
          </a:stretch>
        </p:blipFill>
        <p:spPr>
          <a:xfrm>
            <a:off x="-19066" y="-19664"/>
            <a:ext cx="2798370" cy="815796"/>
          </a:xfrm>
          <a:prstGeom prst="rect">
            <a:avLst/>
          </a:prstGeom>
        </p:spPr>
      </p:pic>
      <p:pic>
        <p:nvPicPr>
          <p:cNvPr id="12" name="Imagen 11">
            <a:extLst>
              <a:ext uri="{FF2B5EF4-FFF2-40B4-BE49-F238E27FC236}">
                <a16:creationId xmlns:a16="http://schemas.microsoft.com/office/drawing/2014/main" id="{8E74FF7C-1A67-0618-AB9B-D93D3C02C0F3}"/>
              </a:ext>
            </a:extLst>
          </p:cNvPr>
          <p:cNvPicPr>
            <a:picLocks noChangeAspect="1"/>
          </p:cNvPicPr>
          <p:nvPr/>
        </p:nvPicPr>
        <p:blipFill>
          <a:blip r:embed="rId4"/>
          <a:stretch>
            <a:fillRect/>
          </a:stretch>
        </p:blipFill>
        <p:spPr>
          <a:xfrm>
            <a:off x="1513580" y="2221992"/>
            <a:ext cx="8772027" cy="3454400"/>
          </a:xfrm>
          <a:prstGeom prst="rect">
            <a:avLst/>
          </a:prstGeom>
        </p:spPr>
      </p:pic>
    </p:spTree>
    <p:extLst>
      <p:ext uri="{BB962C8B-B14F-4D97-AF65-F5344CB8AC3E}">
        <p14:creationId xmlns:p14="http://schemas.microsoft.com/office/powerpoint/2010/main" val="1267805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32814F-B658-DA37-2B4D-76F67B85390F}"/>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1C19726B-C235-D2AC-78C7-781B22CA4EED}"/>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36017225-6391-6950-73A6-ECCBA5CDBE98}"/>
              </a:ext>
            </a:extLst>
          </p:cNvPr>
          <p:cNvSpPr txBox="1"/>
          <p:nvPr/>
        </p:nvSpPr>
        <p:spPr>
          <a:xfrm>
            <a:off x="1513581" y="92170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Tipos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Infraccionales</a:t>
            </a: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Específicos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1D8A9F9F-06CA-4426-9CB3-2CA22AB93712}"/>
              </a:ext>
            </a:extLst>
          </p:cNvPr>
          <p:cNvPicPr>
            <a:picLocks noChangeAspect="1"/>
          </p:cNvPicPr>
          <p:nvPr/>
        </p:nvPicPr>
        <p:blipFill>
          <a:blip r:embed="rId2"/>
          <a:stretch>
            <a:fillRect/>
          </a:stretch>
        </p:blipFill>
        <p:spPr>
          <a:xfrm>
            <a:off x="1906392" y="1102977"/>
            <a:ext cx="321249" cy="345342"/>
          </a:xfrm>
          <a:prstGeom prst="rect">
            <a:avLst/>
          </a:prstGeom>
        </p:spPr>
      </p:pic>
      <p:cxnSp>
        <p:nvCxnSpPr>
          <p:cNvPr id="14" name="Conector recto 13">
            <a:extLst>
              <a:ext uri="{FF2B5EF4-FFF2-40B4-BE49-F238E27FC236}">
                <a16:creationId xmlns:a16="http://schemas.microsoft.com/office/drawing/2014/main" id="{64012BA7-7F10-EEBE-2CA1-1517C9A2FED3}"/>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C3E92DAB-EA8A-F460-426B-C07027B4B9C7}"/>
              </a:ext>
            </a:extLst>
          </p:cNvPr>
          <p:cNvPicPr>
            <a:picLocks noChangeAspect="1"/>
          </p:cNvPicPr>
          <p:nvPr/>
        </p:nvPicPr>
        <p:blipFill>
          <a:blip r:embed="rId3"/>
          <a:stretch>
            <a:fillRect/>
          </a:stretch>
        </p:blipFill>
        <p:spPr>
          <a:xfrm>
            <a:off x="-19066" y="-19664"/>
            <a:ext cx="2798370" cy="815796"/>
          </a:xfrm>
          <a:prstGeom prst="rect">
            <a:avLst/>
          </a:prstGeom>
        </p:spPr>
      </p:pic>
      <p:pic>
        <p:nvPicPr>
          <p:cNvPr id="12" name="Imagen 11">
            <a:extLst>
              <a:ext uri="{FF2B5EF4-FFF2-40B4-BE49-F238E27FC236}">
                <a16:creationId xmlns:a16="http://schemas.microsoft.com/office/drawing/2014/main" id="{39A55B58-CADB-DFB2-2E58-881F039B0169}"/>
              </a:ext>
            </a:extLst>
          </p:cNvPr>
          <p:cNvPicPr>
            <a:picLocks noChangeAspect="1"/>
          </p:cNvPicPr>
          <p:nvPr/>
        </p:nvPicPr>
        <p:blipFill>
          <a:blip r:embed="rId4"/>
          <a:stretch>
            <a:fillRect/>
          </a:stretch>
        </p:blipFill>
        <p:spPr>
          <a:xfrm>
            <a:off x="1513580" y="2221992"/>
            <a:ext cx="8772027" cy="3454400"/>
          </a:xfrm>
          <a:prstGeom prst="rect">
            <a:avLst/>
          </a:prstGeom>
        </p:spPr>
      </p:pic>
      <p:pic>
        <p:nvPicPr>
          <p:cNvPr id="4" name="Imagen 3">
            <a:extLst>
              <a:ext uri="{FF2B5EF4-FFF2-40B4-BE49-F238E27FC236}">
                <a16:creationId xmlns:a16="http://schemas.microsoft.com/office/drawing/2014/main" id="{51DBA2E0-FEB7-B16A-125B-AF3419B43233}"/>
              </a:ext>
            </a:extLst>
          </p:cNvPr>
          <p:cNvPicPr>
            <a:picLocks noChangeAspect="1"/>
          </p:cNvPicPr>
          <p:nvPr/>
        </p:nvPicPr>
        <p:blipFill>
          <a:blip r:embed="rId5"/>
          <a:stretch>
            <a:fillRect/>
          </a:stretch>
        </p:blipFill>
        <p:spPr>
          <a:xfrm>
            <a:off x="969264" y="1892808"/>
            <a:ext cx="9709156" cy="4723934"/>
          </a:xfrm>
          <a:prstGeom prst="rect">
            <a:avLst/>
          </a:prstGeom>
        </p:spPr>
      </p:pic>
    </p:spTree>
    <p:extLst>
      <p:ext uri="{BB962C8B-B14F-4D97-AF65-F5344CB8AC3E}">
        <p14:creationId xmlns:p14="http://schemas.microsoft.com/office/powerpoint/2010/main" val="10551856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AAC869-7B94-F599-2C7D-7284606EDD54}"/>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233043C4-3205-0B32-3B36-75E123DA958B}"/>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93664D8D-FE52-E342-9F2C-8AE84105E2BD}"/>
              </a:ext>
            </a:extLst>
          </p:cNvPr>
          <p:cNvSpPr txBox="1"/>
          <p:nvPr/>
        </p:nvSpPr>
        <p:spPr>
          <a:xfrm>
            <a:off x="1513581" y="92170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Tipos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Infraccionales</a:t>
            </a: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Específicos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B7C58BF5-3557-D8CB-24C7-2FE6303AAC0D}"/>
              </a:ext>
            </a:extLst>
          </p:cNvPr>
          <p:cNvPicPr>
            <a:picLocks noChangeAspect="1"/>
          </p:cNvPicPr>
          <p:nvPr/>
        </p:nvPicPr>
        <p:blipFill>
          <a:blip r:embed="rId2"/>
          <a:stretch>
            <a:fillRect/>
          </a:stretch>
        </p:blipFill>
        <p:spPr>
          <a:xfrm>
            <a:off x="1906392" y="1102977"/>
            <a:ext cx="321249" cy="345342"/>
          </a:xfrm>
          <a:prstGeom prst="rect">
            <a:avLst/>
          </a:prstGeom>
        </p:spPr>
      </p:pic>
      <p:cxnSp>
        <p:nvCxnSpPr>
          <p:cNvPr id="14" name="Conector recto 13">
            <a:extLst>
              <a:ext uri="{FF2B5EF4-FFF2-40B4-BE49-F238E27FC236}">
                <a16:creationId xmlns:a16="http://schemas.microsoft.com/office/drawing/2014/main" id="{FB1B45F2-8D49-31A2-F783-45F1E96E6FBC}"/>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B8724E0E-DFD6-CBAE-D9DF-0EECC7EB76B7}"/>
              </a:ext>
            </a:extLst>
          </p:cNvPr>
          <p:cNvPicPr>
            <a:picLocks noChangeAspect="1"/>
          </p:cNvPicPr>
          <p:nvPr/>
        </p:nvPicPr>
        <p:blipFill>
          <a:blip r:embed="rId3"/>
          <a:stretch>
            <a:fillRect/>
          </a:stretch>
        </p:blipFill>
        <p:spPr>
          <a:xfrm>
            <a:off x="-19066" y="-19664"/>
            <a:ext cx="2798370" cy="815796"/>
          </a:xfrm>
          <a:prstGeom prst="rect">
            <a:avLst/>
          </a:prstGeom>
        </p:spPr>
      </p:pic>
      <p:pic>
        <p:nvPicPr>
          <p:cNvPr id="5" name="Imagen 4">
            <a:extLst>
              <a:ext uri="{FF2B5EF4-FFF2-40B4-BE49-F238E27FC236}">
                <a16:creationId xmlns:a16="http://schemas.microsoft.com/office/drawing/2014/main" id="{270630F4-A962-9E77-A4B2-A543AC146300}"/>
              </a:ext>
            </a:extLst>
          </p:cNvPr>
          <p:cNvPicPr>
            <a:picLocks noChangeAspect="1"/>
          </p:cNvPicPr>
          <p:nvPr/>
        </p:nvPicPr>
        <p:blipFill>
          <a:blip r:embed="rId4"/>
          <a:stretch>
            <a:fillRect/>
          </a:stretch>
        </p:blipFill>
        <p:spPr>
          <a:xfrm>
            <a:off x="1024128" y="1892807"/>
            <a:ext cx="9654291" cy="3963303"/>
          </a:xfrm>
          <a:prstGeom prst="rect">
            <a:avLst/>
          </a:prstGeom>
        </p:spPr>
      </p:pic>
    </p:spTree>
    <p:extLst>
      <p:ext uri="{BB962C8B-B14F-4D97-AF65-F5344CB8AC3E}">
        <p14:creationId xmlns:p14="http://schemas.microsoft.com/office/powerpoint/2010/main" val="1067731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005980-EE18-5779-828A-53F30567CF1A}"/>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909F9D83-D381-9AE9-0015-F2E2861B314B}"/>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6B1DA070-19A7-FCE1-5E19-5371845BB978}"/>
              </a:ext>
            </a:extLst>
          </p:cNvPr>
          <p:cNvSpPr txBox="1"/>
          <p:nvPr/>
        </p:nvSpPr>
        <p:spPr>
          <a:xfrm>
            <a:off x="1513581" y="92170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Tipos </a:t>
            </a:r>
            <a:r>
              <a:rPr lang="es-ES" sz="4000" cap="small" dirty="0" err="1">
                <a:solidFill>
                  <a:schemeClr val="tx1">
                    <a:lumMod val="75000"/>
                    <a:lumOff val="25000"/>
                  </a:schemeClr>
                </a:solidFill>
                <a:latin typeface="Futura Medium" panose="020B0602020204020303" pitchFamily="34" charset="-79"/>
                <a:cs typeface="Futura Medium" panose="020B0602020204020303" pitchFamily="34" charset="-79"/>
              </a:rPr>
              <a:t>Infraccionales</a:t>
            </a: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Específicos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24D18217-9CC3-CC23-E6C3-F81C98DF5472}"/>
              </a:ext>
            </a:extLst>
          </p:cNvPr>
          <p:cNvPicPr>
            <a:picLocks noChangeAspect="1"/>
          </p:cNvPicPr>
          <p:nvPr/>
        </p:nvPicPr>
        <p:blipFill>
          <a:blip r:embed="rId2"/>
          <a:stretch>
            <a:fillRect/>
          </a:stretch>
        </p:blipFill>
        <p:spPr>
          <a:xfrm>
            <a:off x="1906392" y="1102977"/>
            <a:ext cx="321249" cy="345342"/>
          </a:xfrm>
          <a:prstGeom prst="rect">
            <a:avLst/>
          </a:prstGeom>
        </p:spPr>
      </p:pic>
      <p:cxnSp>
        <p:nvCxnSpPr>
          <p:cNvPr id="14" name="Conector recto 13">
            <a:extLst>
              <a:ext uri="{FF2B5EF4-FFF2-40B4-BE49-F238E27FC236}">
                <a16:creationId xmlns:a16="http://schemas.microsoft.com/office/drawing/2014/main" id="{67B6EC64-D054-1B67-0AB2-1F562F0FB4C0}"/>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501A688E-DE0E-D2B9-0B17-E0B318A6BA3E}"/>
              </a:ext>
            </a:extLst>
          </p:cNvPr>
          <p:cNvPicPr>
            <a:picLocks noChangeAspect="1"/>
          </p:cNvPicPr>
          <p:nvPr/>
        </p:nvPicPr>
        <p:blipFill>
          <a:blip r:embed="rId3"/>
          <a:stretch>
            <a:fillRect/>
          </a:stretch>
        </p:blipFill>
        <p:spPr>
          <a:xfrm>
            <a:off x="-19066" y="-19664"/>
            <a:ext cx="2798370" cy="815796"/>
          </a:xfrm>
          <a:prstGeom prst="rect">
            <a:avLst/>
          </a:prstGeom>
        </p:spPr>
      </p:pic>
      <p:pic>
        <p:nvPicPr>
          <p:cNvPr id="5" name="Imagen 4">
            <a:extLst>
              <a:ext uri="{FF2B5EF4-FFF2-40B4-BE49-F238E27FC236}">
                <a16:creationId xmlns:a16="http://schemas.microsoft.com/office/drawing/2014/main" id="{6909E304-AAFA-76B6-3412-120E3B7B7345}"/>
              </a:ext>
            </a:extLst>
          </p:cNvPr>
          <p:cNvPicPr>
            <a:picLocks noChangeAspect="1"/>
          </p:cNvPicPr>
          <p:nvPr/>
        </p:nvPicPr>
        <p:blipFill>
          <a:blip r:embed="rId4"/>
          <a:stretch>
            <a:fillRect/>
          </a:stretch>
        </p:blipFill>
        <p:spPr>
          <a:xfrm>
            <a:off x="1610362" y="1810863"/>
            <a:ext cx="9426446" cy="4349435"/>
          </a:xfrm>
          <a:prstGeom prst="rect">
            <a:avLst/>
          </a:prstGeom>
        </p:spPr>
      </p:pic>
    </p:spTree>
    <p:extLst>
      <p:ext uri="{BB962C8B-B14F-4D97-AF65-F5344CB8AC3E}">
        <p14:creationId xmlns:p14="http://schemas.microsoft.com/office/powerpoint/2010/main" val="2669885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3E3F77-D36D-F240-80D4-0DC3738C9F01}"/>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F0AA2F19-1450-E7BB-1E79-CA7C47818608}"/>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A4EE4A05-E42B-B2A3-0F98-B0E5AC2D6E59}"/>
              </a:ext>
            </a:extLst>
          </p:cNvPr>
          <p:cNvSpPr txBox="1"/>
          <p:nvPr/>
        </p:nvSpPr>
        <p:spPr>
          <a:xfrm>
            <a:off x="1531869" y="1052772"/>
            <a:ext cx="9426445" cy="1323439"/>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Procedimiento sancionatorio más rápido para ciertas infracciones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49E16ADF-AE44-7D1B-427E-445F37F27A88}"/>
              </a:ext>
            </a:extLst>
          </p:cNvPr>
          <p:cNvPicPr>
            <a:picLocks noChangeAspect="1"/>
          </p:cNvPicPr>
          <p:nvPr/>
        </p:nvPicPr>
        <p:blipFill>
          <a:blip r:embed="rId2"/>
          <a:stretch>
            <a:fillRect/>
          </a:stretch>
        </p:blipFill>
        <p:spPr>
          <a:xfrm>
            <a:off x="1444396" y="1263363"/>
            <a:ext cx="321249" cy="345342"/>
          </a:xfrm>
          <a:prstGeom prst="rect">
            <a:avLst/>
          </a:prstGeom>
        </p:spPr>
      </p:pic>
      <p:cxnSp>
        <p:nvCxnSpPr>
          <p:cNvPr id="14" name="Conector recto 13">
            <a:extLst>
              <a:ext uri="{FF2B5EF4-FFF2-40B4-BE49-F238E27FC236}">
                <a16:creationId xmlns:a16="http://schemas.microsoft.com/office/drawing/2014/main" id="{5B217F9A-BA8A-CAF5-33EB-2B2E9B09D1D9}"/>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25B376CB-B7E4-7EBF-46CA-8540F1B67856}"/>
              </a:ext>
            </a:extLst>
          </p:cNvPr>
          <p:cNvSpPr/>
          <p:nvPr/>
        </p:nvSpPr>
        <p:spPr>
          <a:xfrm>
            <a:off x="506627" y="2744555"/>
            <a:ext cx="11306369" cy="1642757"/>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dirty="0">
                <a:latin typeface="Futura Light"/>
              </a:rPr>
              <a:t>El día 23 de abril de 2025 se publicó en el Diario Oficial la Ley 21.740 que modifica el Código de Aguas en diversas materias con el objeto de agilizar y modernizar los procedimientos de fiscalización y sanción de la Dirección General de Aguas (“DGA”)</a:t>
            </a:r>
            <a:endParaRPr lang="es-CL" sz="2000" dirty="0">
              <a:solidFill>
                <a:schemeClr val="tx1">
                  <a:lumMod val="75000"/>
                  <a:lumOff val="25000"/>
                </a:schemeClr>
              </a:solidFill>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0F99F760-ACE4-6D1F-532A-8CE4BAC5CB66}"/>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695323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619253-5674-50FF-91F0-57DF5570EDF6}"/>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B34CB712-7D74-46EB-67C3-A2DE6027FE94}"/>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FF542F85-8BE6-52B2-3BD9-78F2F26751CE}"/>
              </a:ext>
            </a:extLst>
          </p:cNvPr>
          <p:cNvSpPr txBox="1"/>
          <p:nvPr/>
        </p:nvSpPr>
        <p:spPr>
          <a:xfrm>
            <a:off x="1513581" y="92170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Criterios para la sanción</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EA34526F-0362-70AA-BD83-8F41B7E6E671}"/>
              </a:ext>
            </a:extLst>
          </p:cNvPr>
          <p:cNvPicPr>
            <a:picLocks noChangeAspect="1"/>
          </p:cNvPicPr>
          <p:nvPr/>
        </p:nvPicPr>
        <p:blipFill>
          <a:blip r:embed="rId2"/>
          <a:stretch>
            <a:fillRect/>
          </a:stretch>
        </p:blipFill>
        <p:spPr>
          <a:xfrm>
            <a:off x="1906392" y="1102977"/>
            <a:ext cx="321249" cy="345342"/>
          </a:xfrm>
          <a:prstGeom prst="rect">
            <a:avLst/>
          </a:prstGeom>
        </p:spPr>
      </p:pic>
      <p:cxnSp>
        <p:nvCxnSpPr>
          <p:cNvPr id="14" name="Conector recto 13">
            <a:extLst>
              <a:ext uri="{FF2B5EF4-FFF2-40B4-BE49-F238E27FC236}">
                <a16:creationId xmlns:a16="http://schemas.microsoft.com/office/drawing/2014/main" id="{3F7F09DD-8AF6-0AB3-A495-DF6DD9871B0C}"/>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D9C1277C-4046-9A47-52D0-DF2FC8FB919C}"/>
              </a:ext>
            </a:extLst>
          </p:cNvPr>
          <p:cNvPicPr>
            <a:picLocks noChangeAspect="1"/>
          </p:cNvPicPr>
          <p:nvPr/>
        </p:nvPicPr>
        <p:blipFill>
          <a:blip r:embed="rId3"/>
          <a:stretch>
            <a:fillRect/>
          </a:stretch>
        </p:blipFill>
        <p:spPr>
          <a:xfrm>
            <a:off x="-19066" y="-19664"/>
            <a:ext cx="2798370" cy="815796"/>
          </a:xfrm>
          <a:prstGeom prst="rect">
            <a:avLst/>
          </a:prstGeom>
        </p:spPr>
      </p:pic>
      <p:sp>
        <p:nvSpPr>
          <p:cNvPr id="4" name="CuadroTexto 3">
            <a:extLst>
              <a:ext uri="{FF2B5EF4-FFF2-40B4-BE49-F238E27FC236}">
                <a16:creationId xmlns:a16="http://schemas.microsoft.com/office/drawing/2014/main" id="{FB4D43E1-0B90-FEEE-5FD6-E1CCB6641F46}"/>
              </a:ext>
            </a:extLst>
          </p:cNvPr>
          <p:cNvSpPr txBox="1"/>
          <p:nvPr/>
        </p:nvSpPr>
        <p:spPr>
          <a:xfrm>
            <a:off x="1513581" y="2127195"/>
            <a:ext cx="9258051" cy="4188775"/>
          </a:xfrm>
          <a:prstGeom prst="rect">
            <a:avLst/>
          </a:prstGeom>
          <a:noFill/>
        </p:spPr>
        <p:txBody>
          <a:bodyPr wrap="square">
            <a:spAutoFit/>
          </a:bodyPr>
          <a:lstStyle/>
          <a:p>
            <a:pPr algn="just">
              <a:lnSpc>
                <a:spcPct val="150000"/>
              </a:lnSpc>
            </a:pPr>
            <a:r>
              <a:rPr lang="es-ES" sz="2000" b="0" i="0" u="none" strike="noStrike" baseline="0" dirty="0">
                <a:solidFill>
                  <a:srgbClr val="000000"/>
                </a:solidFill>
                <a:latin typeface="Futura Light"/>
              </a:rPr>
              <a:t>De conformidad con el artículo 173 ter inciso final del CA, para la determinación del monto de la multa al interior de cada grado, se deberán considerar, entre otras, las siguientes circunstancias: </a:t>
            </a:r>
          </a:p>
          <a:p>
            <a:pPr algn="just">
              <a:lnSpc>
                <a:spcPct val="150000"/>
              </a:lnSpc>
            </a:pPr>
            <a:endParaRPr lang="es-ES" sz="2000" dirty="0">
              <a:solidFill>
                <a:srgbClr val="000000"/>
              </a:solidFill>
              <a:latin typeface="Futura Light"/>
            </a:endParaRPr>
          </a:p>
          <a:p>
            <a:pPr algn="just">
              <a:lnSpc>
                <a:spcPct val="150000"/>
              </a:lnSpc>
            </a:pPr>
            <a:r>
              <a:rPr lang="es-ES" sz="2000" b="0" i="0" u="none" strike="noStrike" baseline="0" dirty="0">
                <a:solidFill>
                  <a:srgbClr val="000000"/>
                </a:solidFill>
                <a:latin typeface="Futura Light"/>
              </a:rPr>
              <a:t>a) el caudal de agua afectado; b) si son aguas superficiales o subterráneas; c) si se produce o no la afectación de derechos de terceros; d) la cantidad de usuarios perjudicados; e) el grado de afectación del cauce o acuífero, y f) la zona en que la infracción se produzca, según la disponibilidad del recurso. </a:t>
            </a:r>
            <a:endParaRPr lang="es-CL" sz="2000" dirty="0">
              <a:latin typeface="Futura Light"/>
            </a:endParaRPr>
          </a:p>
        </p:txBody>
      </p:sp>
    </p:spTree>
    <p:extLst>
      <p:ext uri="{BB962C8B-B14F-4D97-AF65-F5344CB8AC3E}">
        <p14:creationId xmlns:p14="http://schemas.microsoft.com/office/powerpoint/2010/main" val="876227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678BA2-8743-7B0F-2A69-C4FD354FF6D4}"/>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EE37B083-84BE-33C0-15E8-F8E29242486E}"/>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2734B3D6-5C82-6046-7BD7-FE1F28CD30C4}"/>
              </a:ext>
            </a:extLst>
          </p:cNvPr>
          <p:cNvSpPr txBox="1"/>
          <p:nvPr/>
        </p:nvSpPr>
        <p:spPr>
          <a:xfrm>
            <a:off x="1513581" y="92170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 derecho a defensa</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06204559-AE22-4D3D-D734-B56116E4152D}"/>
              </a:ext>
            </a:extLst>
          </p:cNvPr>
          <p:cNvPicPr>
            <a:picLocks noChangeAspect="1"/>
          </p:cNvPicPr>
          <p:nvPr/>
        </p:nvPicPr>
        <p:blipFill>
          <a:blip r:embed="rId2"/>
          <a:stretch>
            <a:fillRect/>
          </a:stretch>
        </p:blipFill>
        <p:spPr>
          <a:xfrm>
            <a:off x="1906392" y="1102977"/>
            <a:ext cx="321249" cy="345342"/>
          </a:xfrm>
          <a:prstGeom prst="rect">
            <a:avLst/>
          </a:prstGeom>
        </p:spPr>
      </p:pic>
      <p:cxnSp>
        <p:nvCxnSpPr>
          <p:cNvPr id="14" name="Conector recto 13">
            <a:extLst>
              <a:ext uri="{FF2B5EF4-FFF2-40B4-BE49-F238E27FC236}">
                <a16:creationId xmlns:a16="http://schemas.microsoft.com/office/drawing/2014/main" id="{967A8621-E0C8-7691-CCA5-B2619B7B874B}"/>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pic>
        <p:nvPicPr>
          <p:cNvPr id="2" name="Imagen 1">
            <a:extLst>
              <a:ext uri="{FF2B5EF4-FFF2-40B4-BE49-F238E27FC236}">
                <a16:creationId xmlns:a16="http://schemas.microsoft.com/office/drawing/2014/main" id="{CC1E894E-5993-616D-1F33-D3C1C62100CB}"/>
              </a:ext>
            </a:extLst>
          </p:cNvPr>
          <p:cNvPicPr>
            <a:picLocks noChangeAspect="1"/>
          </p:cNvPicPr>
          <p:nvPr/>
        </p:nvPicPr>
        <p:blipFill>
          <a:blip r:embed="rId3"/>
          <a:stretch>
            <a:fillRect/>
          </a:stretch>
        </p:blipFill>
        <p:spPr>
          <a:xfrm>
            <a:off x="-19066" y="-19664"/>
            <a:ext cx="2798370" cy="815796"/>
          </a:xfrm>
          <a:prstGeom prst="rect">
            <a:avLst/>
          </a:prstGeom>
        </p:spPr>
      </p:pic>
      <p:sp>
        <p:nvSpPr>
          <p:cNvPr id="4" name="CuadroTexto 3">
            <a:extLst>
              <a:ext uri="{FF2B5EF4-FFF2-40B4-BE49-F238E27FC236}">
                <a16:creationId xmlns:a16="http://schemas.microsoft.com/office/drawing/2014/main" id="{5E149B71-89B0-C72C-9C74-C1DD00A4AF53}"/>
              </a:ext>
            </a:extLst>
          </p:cNvPr>
          <p:cNvSpPr txBox="1"/>
          <p:nvPr/>
        </p:nvSpPr>
        <p:spPr>
          <a:xfrm>
            <a:off x="1513581" y="2127195"/>
            <a:ext cx="9258051" cy="2532681"/>
          </a:xfrm>
          <a:prstGeom prst="rect">
            <a:avLst/>
          </a:prstGeom>
          <a:noFill/>
        </p:spPr>
        <p:txBody>
          <a:bodyPr wrap="square">
            <a:spAutoFit/>
          </a:bodyPr>
          <a:lstStyle/>
          <a:p>
            <a:pPr indent="449580" algn="just">
              <a:lnSpc>
                <a:spcPct val="150000"/>
              </a:lnSpc>
              <a:spcAft>
                <a:spcPts val="800"/>
              </a:spcAft>
            </a:pPr>
            <a:r>
              <a:rPr lang="es-ES" kern="100" dirty="0">
                <a:latin typeface="Futura Light"/>
                <a:ea typeface="Aptos" panose="020B0004020202020204" pitchFamily="34" charset="0"/>
                <a:cs typeface="Times New Roman" panose="02020603050405020304" pitchFamily="18" charset="0"/>
              </a:rPr>
              <a:t>E</a:t>
            </a:r>
            <a:r>
              <a:rPr lang="es-ES" sz="1800" kern="100" dirty="0">
                <a:effectLst/>
                <a:latin typeface="Futura Light"/>
                <a:ea typeface="Aptos" panose="020B0004020202020204" pitchFamily="34" charset="0"/>
                <a:cs typeface="Times New Roman" panose="02020603050405020304" pitchFamily="18" charset="0"/>
              </a:rPr>
              <a:t>l presunto infractor puede acompañar todos los medios de prueba que crea necesarios para comprobar su inocencia, por cuanto </a:t>
            </a:r>
            <a:r>
              <a:rPr lang="es-ES" sz="1800" b="1" kern="100" dirty="0">
                <a:effectLst/>
                <a:latin typeface="Futura Light"/>
                <a:ea typeface="Aptos" panose="020B0004020202020204" pitchFamily="34" charset="0"/>
                <a:cs typeface="Times New Roman" panose="02020603050405020304" pitchFamily="18" charset="0"/>
              </a:rPr>
              <a:t>los hechos constatados en las actas de fiscalización de la DGA constituyen una presunción legal, admitiendo siempre prueba en contrario</a:t>
            </a:r>
            <a:r>
              <a:rPr lang="es-ES" sz="1800" kern="100" dirty="0">
                <a:effectLst/>
                <a:latin typeface="Futura Light"/>
                <a:ea typeface="Aptos" panose="020B0004020202020204" pitchFamily="34" charset="0"/>
                <a:cs typeface="Times New Roman" panose="02020603050405020304" pitchFamily="18" charset="0"/>
              </a:rPr>
              <a:t> la que necesariamente debe ser considerada por parte del órgano fiscalizador y en que se deben considerar todas las atenuantes al momento de resolver.</a:t>
            </a:r>
            <a:endParaRPr lang="es-CL" sz="1800" kern="100" dirty="0">
              <a:effectLst/>
              <a:latin typeface="Futura Ligh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010664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B6AA76-1B65-E5CF-1160-68F20F147D7A}"/>
            </a:ext>
          </a:extLst>
        </p:cNvPr>
        <p:cNvGrpSpPr/>
        <p:nvPr/>
      </p:nvGrpSpPr>
      <p:grpSpPr>
        <a:xfrm>
          <a:off x="0" y="0"/>
          <a:ext cx="0" cy="0"/>
          <a:chOff x="0" y="0"/>
          <a:chExt cx="0" cy="0"/>
        </a:xfrm>
      </p:grpSpPr>
      <p:pic>
        <p:nvPicPr>
          <p:cNvPr id="7" name="Imagen 6">
            <a:extLst>
              <a:ext uri="{FF2B5EF4-FFF2-40B4-BE49-F238E27FC236}">
                <a16:creationId xmlns:a16="http://schemas.microsoft.com/office/drawing/2014/main" id="{99071171-CD3F-84B1-D48A-759F5721FADF}"/>
              </a:ext>
            </a:extLst>
          </p:cNvPr>
          <p:cNvPicPr>
            <a:picLocks noChangeAspect="1"/>
          </p:cNvPicPr>
          <p:nvPr/>
        </p:nvPicPr>
        <p:blipFill>
          <a:blip r:embed="rId2"/>
          <a:stretch>
            <a:fillRect/>
          </a:stretch>
        </p:blipFill>
        <p:spPr>
          <a:xfrm>
            <a:off x="6096000" y="4485503"/>
            <a:ext cx="5244594" cy="1337542"/>
          </a:xfrm>
          <a:prstGeom prst="rect">
            <a:avLst/>
          </a:prstGeom>
        </p:spPr>
      </p:pic>
      <p:sp>
        <p:nvSpPr>
          <p:cNvPr id="10" name="Rectángulo 9">
            <a:extLst>
              <a:ext uri="{FF2B5EF4-FFF2-40B4-BE49-F238E27FC236}">
                <a16:creationId xmlns:a16="http://schemas.microsoft.com/office/drawing/2014/main" id="{E1C38DCD-1923-5A44-4338-F297E41BD113}"/>
              </a:ext>
            </a:extLst>
          </p:cNvPr>
          <p:cNvSpPr/>
          <p:nvPr/>
        </p:nvSpPr>
        <p:spPr>
          <a:xfrm>
            <a:off x="0" y="6621694"/>
            <a:ext cx="12192000" cy="236306"/>
          </a:xfrm>
          <a:prstGeom prst="rect">
            <a:avLst/>
          </a:prstGeom>
          <a:solidFill>
            <a:srgbClr val="8D171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pic>
        <p:nvPicPr>
          <p:cNvPr id="14" name="Imagen 13">
            <a:hlinkClick r:id="rId3"/>
            <a:extLst>
              <a:ext uri="{FF2B5EF4-FFF2-40B4-BE49-F238E27FC236}">
                <a16:creationId xmlns:a16="http://schemas.microsoft.com/office/drawing/2014/main" id="{3343A2ED-F694-3F54-26B7-A48EF5D5CEB1}"/>
              </a:ext>
            </a:extLst>
          </p:cNvPr>
          <p:cNvPicPr>
            <a:picLocks noChangeAspect="1"/>
          </p:cNvPicPr>
          <p:nvPr/>
        </p:nvPicPr>
        <p:blipFill>
          <a:blip r:embed="rId4"/>
          <a:stretch>
            <a:fillRect/>
          </a:stretch>
        </p:blipFill>
        <p:spPr>
          <a:xfrm>
            <a:off x="293599" y="6014856"/>
            <a:ext cx="3343453" cy="489042"/>
          </a:xfrm>
          <a:prstGeom prst="rect">
            <a:avLst/>
          </a:prstGeom>
        </p:spPr>
      </p:pic>
      <p:sp>
        <p:nvSpPr>
          <p:cNvPr id="3" name="TextBox 2">
            <a:extLst>
              <a:ext uri="{FF2B5EF4-FFF2-40B4-BE49-F238E27FC236}">
                <a16:creationId xmlns:a16="http://schemas.microsoft.com/office/drawing/2014/main" id="{971303DF-B3A2-5178-E725-340E752E3502}"/>
              </a:ext>
            </a:extLst>
          </p:cNvPr>
          <p:cNvSpPr txBox="1"/>
          <p:nvPr/>
        </p:nvSpPr>
        <p:spPr>
          <a:xfrm>
            <a:off x="-80319" y="1941610"/>
            <a:ext cx="10602097" cy="861774"/>
          </a:xfrm>
          <a:prstGeom prst="rect">
            <a:avLst/>
          </a:prstGeom>
          <a:noFill/>
        </p:spPr>
        <p:txBody>
          <a:bodyPr wrap="square">
            <a:spAutoFit/>
          </a:bodyPr>
          <a:lstStyle/>
          <a:p>
            <a:pPr algn="ctr"/>
            <a:r>
              <a:rPr lang="es-ES" sz="5000" b="1" dirty="0">
                <a:solidFill>
                  <a:schemeClr val="bg2">
                    <a:lumMod val="25000"/>
                  </a:schemeClr>
                </a:solidFill>
                <a:latin typeface="Futura Light"/>
                <a:cs typeface="Futura Medium" panose="020B0602020204020303"/>
              </a:rPr>
              <a:t>Muchas gracias</a:t>
            </a:r>
            <a:endParaRPr lang="es-CL" sz="5000" b="1" dirty="0">
              <a:solidFill>
                <a:schemeClr val="bg2">
                  <a:lumMod val="25000"/>
                </a:schemeClr>
              </a:solidFill>
              <a:latin typeface="Futura Light"/>
              <a:cs typeface="Futura Medium" panose="020B0602020204020303"/>
            </a:endParaRPr>
          </a:p>
        </p:txBody>
      </p:sp>
    </p:spTree>
    <p:extLst>
      <p:ext uri="{BB962C8B-B14F-4D97-AF65-F5344CB8AC3E}">
        <p14:creationId xmlns:p14="http://schemas.microsoft.com/office/powerpoint/2010/main" val="399956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5A9778-D56B-2306-A122-65EBAE00CD11}"/>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EB54E6B5-07E0-5991-65F0-07395FDDC6AF}"/>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DA891FF5-53CC-055C-FC41-7B51B46BD45E}"/>
              </a:ext>
            </a:extLst>
          </p:cNvPr>
          <p:cNvSpPr txBox="1"/>
          <p:nvPr/>
        </p:nvSpPr>
        <p:spPr>
          <a:xfrm>
            <a:off x="1765645" y="916107"/>
            <a:ext cx="9426445" cy="1323439"/>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Procedimiento simplificado aplicable a ciertas infracciones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FAD40388-D152-8FB6-896A-43087F18BBB6}"/>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78534FD7-5F89-9371-41C8-0C786D06737D}"/>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1331B87C-4508-162D-E292-F29989EB85A7}"/>
              </a:ext>
            </a:extLst>
          </p:cNvPr>
          <p:cNvSpPr/>
          <p:nvPr/>
        </p:nvSpPr>
        <p:spPr>
          <a:xfrm>
            <a:off x="568411" y="2589107"/>
            <a:ext cx="11306369" cy="2154436"/>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buFont typeface="Wingdings" panose="05000000000000000000" pitchFamily="2" charset="2"/>
              <a:buChar char="Ø"/>
            </a:pPr>
            <a:r>
              <a:rPr lang="es-ES" sz="2000" dirty="0">
                <a:latin typeface="Futura Light"/>
              </a:rPr>
              <a:t>Sean sancionables con una multa no mayor a 500 UTM. (</a:t>
            </a:r>
            <a:r>
              <a:rPr lang="es-ES" sz="2000" dirty="0">
                <a:solidFill>
                  <a:srgbClr val="FF0000"/>
                </a:solidFill>
                <a:latin typeface="Futura Light"/>
                <a:cs typeface="Futura Medium" panose="020B0602020204020303" pitchFamily="34" charset="-79"/>
              </a:rPr>
              <a:t>34.324.000.-) UTM 7/05/25</a:t>
            </a:r>
            <a:endParaRPr lang="es-ES" sz="2000" dirty="0">
              <a:latin typeface="Futura Light"/>
            </a:endParaRPr>
          </a:p>
          <a:p>
            <a:pPr marL="285750" indent="-285750" algn="just">
              <a:buFont typeface="Wingdings" panose="05000000000000000000" pitchFamily="2" charset="2"/>
              <a:buChar char="Ø"/>
            </a:pPr>
            <a:endParaRPr lang="es-ES" sz="2000" dirty="0">
              <a:latin typeface="Futura Light"/>
            </a:endParaRPr>
          </a:p>
          <a:p>
            <a:pPr marL="285750" indent="-285750" algn="just">
              <a:buFont typeface="Wingdings" panose="05000000000000000000" pitchFamily="2" charset="2"/>
              <a:buChar char="Ø"/>
            </a:pPr>
            <a:r>
              <a:rPr lang="es-ES" sz="2000" dirty="0">
                <a:latin typeface="Futura Light"/>
              </a:rPr>
              <a:t>Se realicen en zonas de escasez hídrica. </a:t>
            </a:r>
          </a:p>
          <a:p>
            <a:pPr marL="285750" indent="-285750" algn="just">
              <a:buFont typeface="Wingdings" panose="05000000000000000000" pitchFamily="2" charset="2"/>
              <a:buChar char="Ø"/>
            </a:pPr>
            <a:endParaRPr lang="es-ES" sz="2000" dirty="0">
              <a:latin typeface="Futura Light"/>
            </a:endParaRPr>
          </a:p>
          <a:p>
            <a:pPr marL="285750" indent="-285750" algn="just">
              <a:buFont typeface="Wingdings" panose="05000000000000000000" pitchFamily="2" charset="2"/>
              <a:buChar char="Ø"/>
            </a:pPr>
            <a:r>
              <a:rPr lang="es-ES" sz="2000" dirty="0">
                <a:latin typeface="Futura Light"/>
              </a:rPr>
              <a:t>No requieran de fiscalización en terreno.</a:t>
            </a:r>
            <a:r>
              <a:rPr lang="es-CL" sz="2000" dirty="0">
                <a:solidFill>
                  <a:schemeClr val="tx1">
                    <a:lumMod val="75000"/>
                    <a:lumOff val="25000"/>
                  </a:schemeClr>
                </a:solidFill>
                <a:latin typeface="Futura Light"/>
                <a:cs typeface="Futura Medium" panose="020B0602020204020303" pitchFamily="34" charset="-79"/>
              </a:rPr>
              <a:t>  (Inscripción Catastro Público, información que entregan las Organizaciones de usuarios)</a:t>
            </a:r>
          </a:p>
        </p:txBody>
      </p:sp>
      <p:pic>
        <p:nvPicPr>
          <p:cNvPr id="2" name="Imagen 1">
            <a:extLst>
              <a:ext uri="{FF2B5EF4-FFF2-40B4-BE49-F238E27FC236}">
                <a16:creationId xmlns:a16="http://schemas.microsoft.com/office/drawing/2014/main" id="{FEB30F05-2FF4-537B-9342-294CF491122C}"/>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3028600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1B9E11-EF96-70E3-46CE-8FD39A7B2B7C}"/>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3F6A3830-189C-807F-99FF-A3F2EB1C599E}"/>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A1950BD9-B8E8-BADA-53D7-0A887C2D9700}"/>
              </a:ext>
            </a:extLst>
          </p:cNvPr>
          <p:cNvSpPr txBox="1"/>
          <p:nvPr/>
        </p:nvSpPr>
        <p:spPr>
          <a:xfrm>
            <a:off x="1765645" y="916107"/>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Procedimiento simplificado</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66AA1216-E525-120A-AE84-B3B977A8C4B1}"/>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E72A1A5B-C74E-276E-C3EA-4FFD39A23DF3}"/>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7CD7B354-C47B-E66C-89E7-815ADB3C55EE}"/>
              </a:ext>
            </a:extLst>
          </p:cNvPr>
          <p:cNvSpPr/>
          <p:nvPr/>
        </p:nvSpPr>
        <p:spPr>
          <a:xfrm>
            <a:off x="568411" y="2589107"/>
            <a:ext cx="11306369" cy="3019224"/>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b="1" dirty="0">
                <a:latin typeface="Futura Light"/>
              </a:rPr>
              <a:t>Procedimiento simplificado:</a:t>
            </a:r>
            <a:r>
              <a:rPr lang="es-ES" sz="2000" dirty="0">
                <a:latin typeface="Futura Light"/>
              </a:rPr>
              <a:t> Descargos por parte de los presuntos infractores es 8 días, así como los plazos de la DGA para resolver el expediente. </a:t>
            </a:r>
          </a:p>
          <a:p>
            <a:pPr marL="285750" indent="-285750" algn="just">
              <a:lnSpc>
                <a:spcPct val="150000"/>
              </a:lnSpc>
              <a:buFont typeface="Wingdings" panose="05000000000000000000" pitchFamily="2" charset="2"/>
              <a:buChar char="Ø"/>
            </a:pPr>
            <a:endParaRPr lang="es-ES" sz="2000" dirty="0">
              <a:latin typeface="Futura Light"/>
            </a:endParaRPr>
          </a:p>
          <a:p>
            <a:pPr marL="285750" indent="-285750" algn="just">
              <a:lnSpc>
                <a:spcPct val="150000"/>
              </a:lnSpc>
              <a:buFont typeface="Wingdings" panose="05000000000000000000" pitchFamily="2" charset="2"/>
              <a:buChar char="Ø"/>
            </a:pPr>
            <a:r>
              <a:rPr lang="es-ES" sz="2000" b="1" dirty="0">
                <a:latin typeface="Futura Light"/>
              </a:rPr>
              <a:t>El plazo para interponer un recurso de reconsideración </a:t>
            </a:r>
            <a:r>
              <a:rPr lang="es-ES" sz="2000" dirty="0">
                <a:latin typeface="Futura Light"/>
              </a:rPr>
              <a:t>contra la resolución de término del procedimiento se reduce de 30 a 15 días y no suspenderá el cumplimiento de la resolución. </a:t>
            </a:r>
            <a:endParaRPr lang="es-CL" sz="2000" dirty="0">
              <a:solidFill>
                <a:schemeClr val="tx1">
                  <a:lumMod val="75000"/>
                  <a:lumOff val="25000"/>
                </a:schemeClr>
              </a:solidFill>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0651B6F8-31F5-9DAD-A428-7B939AFAB9B2}"/>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065552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AE393-E010-0F2E-E241-A99AB007E0BF}"/>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CE7F2A3A-064A-E4B2-1778-1E8B5C90765D}"/>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3241DF6E-76BA-844E-216C-88523DC8A99B}"/>
              </a:ext>
            </a:extLst>
          </p:cNvPr>
          <p:cNvSpPr txBox="1"/>
          <p:nvPr/>
        </p:nvSpPr>
        <p:spPr>
          <a:xfrm>
            <a:off x="1765645" y="916107"/>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Labores de vigilancia</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27ADD286-7278-0C5B-18F4-B2B6A289EE9E}"/>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D9424555-5E2C-5A21-7C18-4433F4872266}"/>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7226122C-1FBA-CAFC-68FF-1E4ADB48169E}"/>
              </a:ext>
            </a:extLst>
          </p:cNvPr>
          <p:cNvSpPr/>
          <p:nvPr/>
        </p:nvSpPr>
        <p:spPr>
          <a:xfrm>
            <a:off x="568412" y="2589107"/>
            <a:ext cx="10808264" cy="2095895"/>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dirty="0">
                <a:latin typeface="Futura Light"/>
              </a:rPr>
              <a:t>La Ley define lo que se entiende por labores de vigilancia, estableciendo que serán aquellas labores realizadas por funcionarios de la DGA con el objeto de identificar inobservancias menores</a:t>
            </a:r>
            <a:r>
              <a:rPr lang="es-ES" sz="2000" dirty="0"/>
              <a:t> </a:t>
            </a:r>
            <a:r>
              <a:rPr lang="es-ES" sz="2000" dirty="0">
                <a:latin typeface="Futura Light"/>
              </a:rPr>
              <a:t>al Código de Aguas y que puedan ser subsanadas sin necesidad de instruir un procedimiento sancionatorio. </a:t>
            </a:r>
            <a:endParaRPr lang="es-CL" sz="2000" dirty="0">
              <a:solidFill>
                <a:schemeClr val="tx1">
                  <a:lumMod val="75000"/>
                  <a:lumOff val="25000"/>
                </a:schemeClr>
              </a:solidFill>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9DBF051C-2621-A81A-B206-1BABE89F856F}"/>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40257751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D65428-F2AD-444A-AE39-5D049467B2CF}"/>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7CF0B509-CEE6-6DE0-A555-CE0C3EC50AC7}"/>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BA5BA1AC-F697-85B7-DD6D-FD6FEB13DF13}"/>
              </a:ext>
            </a:extLst>
          </p:cNvPr>
          <p:cNvSpPr txBox="1"/>
          <p:nvPr/>
        </p:nvSpPr>
        <p:spPr>
          <a:xfrm>
            <a:off x="1765645" y="100949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Incentivos para el pago de multas</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95BE79C5-FD8F-43F1-5ECF-CA5AFA022899}"/>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9EA1D7C1-C2EB-3203-7025-907BA70BD6A3}"/>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C8DE08D3-CAB3-A9BA-80CA-F84D3DDAEE35}"/>
              </a:ext>
            </a:extLst>
          </p:cNvPr>
          <p:cNvSpPr/>
          <p:nvPr/>
        </p:nvSpPr>
        <p:spPr>
          <a:xfrm>
            <a:off x="568412" y="2589107"/>
            <a:ext cx="10808264" cy="2095895"/>
          </a:xfrm>
          <a:prstGeom prst="rect">
            <a:avLst/>
          </a:prstGeom>
        </p:spPr>
        <p:txBody>
          <a:bodyPr wrap="square">
            <a:spAutoFit/>
          </a:bodyPr>
          <a:lstStyle/>
          <a:p>
            <a:pPr algn="just"/>
            <a:endParaRPr lang="es-CL" sz="1400" dirty="0">
              <a:solidFill>
                <a:schemeClr val="tx1">
                  <a:lumMod val="75000"/>
                  <a:lumOff val="25000"/>
                </a:schemeClr>
              </a:solidFill>
              <a:latin typeface="Futura Light" pitchFamily="2" charset="77"/>
              <a:cs typeface="Futura Medium" panose="020B0602020204020303" pitchFamily="34" charset="-79"/>
            </a:endParaRPr>
          </a:p>
          <a:p>
            <a:pPr marL="285750" indent="-285750" algn="just">
              <a:lnSpc>
                <a:spcPct val="150000"/>
              </a:lnSpc>
              <a:buFont typeface="Wingdings" panose="05000000000000000000" pitchFamily="2" charset="2"/>
              <a:buChar char="Ø"/>
            </a:pPr>
            <a:r>
              <a:rPr lang="es-ES" sz="2000" dirty="0">
                <a:latin typeface="Futura Light"/>
              </a:rPr>
              <a:t>Se establece una reducción del 25% en el monto de la multa en caso de que no se interponga un recurso de reconsideración en contra de la resolución sancionatoria y se pague la multa dentro del plazo de 9 días hábiles desde la notificación de la misma.</a:t>
            </a:r>
            <a:endParaRPr lang="es-CL" sz="2000" dirty="0">
              <a:solidFill>
                <a:schemeClr val="tx1">
                  <a:lumMod val="75000"/>
                  <a:lumOff val="25000"/>
                </a:schemeClr>
              </a:solidFill>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0782A34A-9773-7D7D-45FE-B3E2E7C399CF}"/>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3141910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E4E7E0-75B4-47A4-646E-83608FCD94BA}"/>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618D7713-AABB-2CEC-F7B0-7CD71FCC9C2D}"/>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896817A6-0A72-EEEB-E36D-7A7A3F14607D}"/>
              </a:ext>
            </a:extLst>
          </p:cNvPr>
          <p:cNvSpPr txBox="1"/>
          <p:nvPr/>
        </p:nvSpPr>
        <p:spPr>
          <a:xfrm>
            <a:off x="1765645" y="100949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Notificación del acta de inspección</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FF7026E7-3AAC-9E42-4E4E-341C642FA3BF}"/>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1A279D4A-22C0-5085-422E-910B5BF2C362}"/>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E17B1BA4-B0FB-26E1-B3F6-94212D3B8D01}"/>
              </a:ext>
            </a:extLst>
          </p:cNvPr>
          <p:cNvSpPr/>
          <p:nvPr/>
        </p:nvSpPr>
        <p:spPr>
          <a:xfrm>
            <a:off x="486116" y="2357717"/>
            <a:ext cx="10808264" cy="1892056"/>
          </a:xfrm>
          <a:prstGeom prst="rect">
            <a:avLst/>
          </a:prstGeom>
        </p:spPr>
        <p:txBody>
          <a:bodyPr wrap="square">
            <a:spAutoFit/>
          </a:bodyPr>
          <a:lstStyle/>
          <a:p>
            <a:pPr algn="just">
              <a:lnSpc>
                <a:spcPct val="150000"/>
              </a:lnSpc>
            </a:pPr>
            <a:r>
              <a:rPr lang="es-CL" sz="1400" dirty="0">
                <a:solidFill>
                  <a:schemeClr val="tx1">
                    <a:lumMod val="75000"/>
                    <a:lumOff val="25000"/>
                  </a:schemeClr>
                </a:solidFill>
                <a:latin typeface="Futura Light" pitchFamily="2" charset="77"/>
                <a:cs typeface="Futura Medium" panose="020B0602020204020303" pitchFamily="34" charset="-79"/>
              </a:rPr>
              <a:t>	</a:t>
            </a:r>
            <a:r>
              <a:rPr lang="es-ES" sz="1600" b="1" i="0" u="none" strike="noStrike" baseline="0" dirty="0">
                <a:latin typeface="Futura Light"/>
              </a:rPr>
              <a:t>El acta podrá ser notificada personalmente al presunto infractor si es que éste se encuentra en el lugar en que se realiza la inspección. En los casos en que ello no resulte posible, el funcionario ministro de fe encargado de la diligencia establecerá cuál es su habitación o el lugar donde habitualmente ejerce su industria, profesión o empleo, de lo que dejará constancia en el acta, procederá a su notificación en el mismo acto, y entregará el acta a cualquier persona adulta que se encuentre en el lugar. </a:t>
            </a:r>
            <a:endParaRPr lang="es-CL" sz="1600" dirty="0">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9AEF8841-D85D-A55C-AFB3-8DFFA93E8736}"/>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2539991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AF9947-EBA6-D753-BDEE-350F01A99FCC}"/>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0DC3B4BA-4CB8-2EFA-B70D-858FC5713BA7}"/>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F5CC7CAC-C6DF-5ACF-8E99-50EA4B4A6E68}"/>
              </a:ext>
            </a:extLst>
          </p:cNvPr>
          <p:cNvSpPr txBox="1"/>
          <p:nvPr/>
        </p:nvSpPr>
        <p:spPr>
          <a:xfrm>
            <a:off x="1765645" y="100949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Notificación</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41489C44-84B9-7B57-1AA0-851101251C90}"/>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7476778A-8F5E-6A19-D9FD-6CB6538A8950}"/>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704028C1-AB39-5834-CC47-1F052E6667F8}"/>
              </a:ext>
            </a:extLst>
          </p:cNvPr>
          <p:cNvSpPr/>
          <p:nvPr/>
        </p:nvSpPr>
        <p:spPr>
          <a:xfrm>
            <a:off x="486116" y="2257133"/>
            <a:ext cx="10808264" cy="2947987"/>
          </a:xfrm>
          <a:prstGeom prst="rect">
            <a:avLst/>
          </a:prstGeom>
        </p:spPr>
        <p:txBody>
          <a:bodyPr wrap="square">
            <a:spAutoFit/>
          </a:bodyPr>
          <a:lstStyle/>
          <a:p>
            <a:pPr algn="just">
              <a:lnSpc>
                <a:spcPct val="150000"/>
              </a:lnSpc>
            </a:pPr>
            <a:r>
              <a:rPr lang="es-CL" sz="1400" dirty="0">
                <a:solidFill>
                  <a:schemeClr val="tx1">
                    <a:lumMod val="75000"/>
                    <a:lumOff val="25000"/>
                  </a:schemeClr>
                </a:solidFill>
                <a:latin typeface="Futura Light" pitchFamily="2" charset="77"/>
                <a:cs typeface="Futura Medium" panose="020B0602020204020303" pitchFamily="34" charset="-79"/>
              </a:rPr>
              <a:t>	</a:t>
            </a:r>
            <a:r>
              <a:rPr lang="es-ES" sz="1800" b="1" i="0" u="none" strike="noStrike" baseline="0" dirty="0">
                <a:latin typeface="Futura Light"/>
              </a:rPr>
              <a:t> Si por cualquier causa ello no fuere posible, la notificación se hará fijando, en lugar visible, un aviso que dé noticia de la fiscalización y copia del acta que se notifica. En caso de que la habitación o el lugar donde habitualmente ejerce su industria, profesión o empleo se encuentre en un edificio o recinto al que no se permite libre acceso, el aviso y las copias se entregarán al portero o encargado del edificio, y se dejará testimonio expreso de esta circunstancia en el acta. El ministro de fe deberá georreferenciar las diligencias que realice, y ello deberá constar en el expediente sancionatorio que se apertura. </a:t>
            </a:r>
            <a:endParaRPr lang="es-CL" sz="1600" dirty="0">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1F4E0DF8-D09A-00BC-5D7E-7CFAC9626E1A}"/>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591175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4C83CA-C4ED-29E1-F3AD-A06FCB063391}"/>
            </a:ext>
          </a:extLst>
        </p:cNvPr>
        <p:cNvGrpSpPr/>
        <p:nvPr/>
      </p:nvGrpSpPr>
      <p:grpSpPr>
        <a:xfrm>
          <a:off x="0" y="0"/>
          <a:ext cx="0" cy="0"/>
          <a:chOff x="0" y="0"/>
          <a:chExt cx="0" cy="0"/>
        </a:xfrm>
      </p:grpSpPr>
      <p:pic>
        <p:nvPicPr>
          <p:cNvPr id="9" name="Imagen 8">
            <a:extLst>
              <a:ext uri="{FF2B5EF4-FFF2-40B4-BE49-F238E27FC236}">
                <a16:creationId xmlns:a16="http://schemas.microsoft.com/office/drawing/2014/main" id="{A512AED1-18D1-8DDA-8D67-86AF39225A6F}"/>
              </a:ext>
            </a:extLst>
          </p:cNvPr>
          <p:cNvPicPr>
            <a:picLocks noChangeAspect="1"/>
          </p:cNvPicPr>
          <p:nvPr/>
        </p:nvPicPr>
        <p:blipFill>
          <a:blip r:embed="rId2"/>
          <a:stretch>
            <a:fillRect/>
          </a:stretch>
        </p:blipFill>
        <p:spPr>
          <a:xfrm>
            <a:off x="11376675" y="6147514"/>
            <a:ext cx="436321" cy="469044"/>
          </a:xfrm>
          <a:prstGeom prst="rect">
            <a:avLst/>
          </a:prstGeom>
        </p:spPr>
      </p:pic>
      <p:sp>
        <p:nvSpPr>
          <p:cNvPr id="10" name="CuadroTexto 9">
            <a:extLst>
              <a:ext uri="{FF2B5EF4-FFF2-40B4-BE49-F238E27FC236}">
                <a16:creationId xmlns:a16="http://schemas.microsoft.com/office/drawing/2014/main" id="{63106CA3-3017-7D38-F626-EC0390878345}"/>
              </a:ext>
            </a:extLst>
          </p:cNvPr>
          <p:cNvSpPr txBox="1"/>
          <p:nvPr/>
        </p:nvSpPr>
        <p:spPr>
          <a:xfrm>
            <a:off x="1765645" y="1009495"/>
            <a:ext cx="9426445" cy="707886"/>
          </a:xfrm>
          <a:prstGeom prst="rect">
            <a:avLst/>
          </a:prstGeom>
          <a:noFill/>
        </p:spPr>
        <p:txBody>
          <a:bodyPr wrap="square" rtlCol="0">
            <a:spAutoFit/>
          </a:bodyPr>
          <a:lstStyle/>
          <a:p>
            <a:pPr algn="ctr">
              <a:spcBef>
                <a:spcPts val="1200"/>
              </a:spcBef>
            </a:pPr>
            <a:r>
              <a:rPr lang="es-ES" sz="4000" cap="small" dirty="0">
                <a:solidFill>
                  <a:schemeClr val="tx1">
                    <a:lumMod val="75000"/>
                    <a:lumOff val="25000"/>
                  </a:schemeClr>
                </a:solidFill>
                <a:latin typeface="Futura Medium" panose="020B0602020204020303" pitchFamily="34" charset="-79"/>
                <a:cs typeface="Futura Medium" panose="020B0602020204020303" pitchFamily="34" charset="-79"/>
              </a:rPr>
              <a:t>Notificación correo electrónico</a:t>
            </a:r>
            <a:endParaRPr lang="es-CL" sz="4000" cap="small" dirty="0">
              <a:solidFill>
                <a:schemeClr val="tx1">
                  <a:lumMod val="75000"/>
                  <a:lumOff val="25000"/>
                </a:schemeClr>
              </a:solidFill>
              <a:latin typeface="Futura Medium" panose="020B0602020204020303" pitchFamily="34" charset="-79"/>
              <a:cs typeface="Futura Medium" panose="020B0602020204020303" pitchFamily="34" charset="-79"/>
            </a:endParaRPr>
          </a:p>
        </p:txBody>
      </p:sp>
      <p:pic>
        <p:nvPicPr>
          <p:cNvPr id="11" name="Imagen 10">
            <a:extLst>
              <a:ext uri="{FF2B5EF4-FFF2-40B4-BE49-F238E27FC236}">
                <a16:creationId xmlns:a16="http://schemas.microsoft.com/office/drawing/2014/main" id="{6136CD6A-A290-4B62-0D31-1F0EDE513F47}"/>
              </a:ext>
            </a:extLst>
          </p:cNvPr>
          <p:cNvPicPr>
            <a:picLocks noChangeAspect="1"/>
          </p:cNvPicPr>
          <p:nvPr/>
        </p:nvPicPr>
        <p:blipFill>
          <a:blip r:embed="rId2"/>
          <a:stretch>
            <a:fillRect/>
          </a:stretch>
        </p:blipFill>
        <p:spPr>
          <a:xfrm>
            <a:off x="1444396" y="1090692"/>
            <a:ext cx="321249" cy="345342"/>
          </a:xfrm>
          <a:prstGeom prst="rect">
            <a:avLst/>
          </a:prstGeom>
        </p:spPr>
      </p:pic>
      <p:cxnSp>
        <p:nvCxnSpPr>
          <p:cNvPr id="14" name="Conector recto 13">
            <a:extLst>
              <a:ext uri="{FF2B5EF4-FFF2-40B4-BE49-F238E27FC236}">
                <a16:creationId xmlns:a16="http://schemas.microsoft.com/office/drawing/2014/main" id="{5FA02DB1-CC7E-2938-0708-22245998AEA0}"/>
              </a:ext>
            </a:extLst>
          </p:cNvPr>
          <p:cNvCxnSpPr>
            <a:cxnSpLocks/>
          </p:cNvCxnSpPr>
          <p:nvPr/>
        </p:nvCxnSpPr>
        <p:spPr>
          <a:xfrm>
            <a:off x="0" y="902813"/>
            <a:ext cx="3210043" cy="0"/>
          </a:xfrm>
          <a:prstGeom prst="line">
            <a:avLst/>
          </a:prstGeom>
          <a:ln>
            <a:solidFill>
              <a:srgbClr val="8D1715"/>
            </a:solidFill>
          </a:ln>
        </p:spPr>
        <p:style>
          <a:lnRef idx="1">
            <a:schemeClr val="accent1"/>
          </a:lnRef>
          <a:fillRef idx="0">
            <a:schemeClr val="accent1"/>
          </a:fillRef>
          <a:effectRef idx="0">
            <a:schemeClr val="accent1"/>
          </a:effectRef>
          <a:fontRef idx="minor">
            <a:schemeClr val="tx1"/>
          </a:fontRef>
        </p:style>
      </p:cxnSp>
      <p:sp>
        <p:nvSpPr>
          <p:cNvPr id="17" name="Rectángulo 16">
            <a:extLst>
              <a:ext uri="{FF2B5EF4-FFF2-40B4-BE49-F238E27FC236}">
                <a16:creationId xmlns:a16="http://schemas.microsoft.com/office/drawing/2014/main" id="{FDC98F72-37CB-AD79-118E-5D619A7BF4D7}"/>
              </a:ext>
            </a:extLst>
          </p:cNvPr>
          <p:cNvSpPr/>
          <p:nvPr/>
        </p:nvSpPr>
        <p:spPr>
          <a:xfrm>
            <a:off x="486116" y="2257133"/>
            <a:ext cx="10808264" cy="2116990"/>
          </a:xfrm>
          <a:prstGeom prst="rect">
            <a:avLst/>
          </a:prstGeom>
        </p:spPr>
        <p:txBody>
          <a:bodyPr wrap="square">
            <a:spAutoFit/>
          </a:bodyPr>
          <a:lstStyle/>
          <a:p>
            <a:pPr algn="just">
              <a:lnSpc>
                <a:spcPct val="150000"/>
              </a:lnSpc>
            </a:pPr>
            <a:r>
              <a:rPr lang="es-CL" sz="1400" dirty="0">
                <a:solidFill>
                  <a:schemeClr val="tx1">
                    <a:lumMod val="75000"/>
                    <a:lumOff val="25000"/>
                  </a:schemeClr>
                </a:solidFill>
                <a:latin typeface="Futura Light" pitchFamily="2" charset="77"/>
                <a:cs typeface="Futura Medium" panose="020B0602020204020303" pitchFamily="34" charset="-79"/>
              </a:rPr>
              <a:t>	</a:t>
            </a:r>
            <a:r>
              <a:rPr lang="es-ES" sz="1800" b="1" i="0" u="none" strike="noStrike" baseline="0" dirty="0">
                <a:latin typeface="Futura Light"/>
              </a:rPr>
              <a:t>Las notificaciones que la Dirección General de Aguas deba realizar en cualquiera de sus procedimientos administrativos se practicarán personalmente o a través de medios electrónicos, conforme con lo previsto en el artículo 46 de la ley </a:t>
            </a:r>
            <a:r>
              <a:rPr lang="es-ES" sz="1800" b="1" i="0" u="none" strike="noStrike" baseline="0" dirty="0" err="1">
                <a:latin typeface="Futura Light"/>
              </a:rPr>
              <a:t>Nº</a:t>
            </a:r>
            <a:r>
              <a:rPr lang="es-ES" sz="1800" b="1" i="0" u="none" strike="noStrike" baseline="0" dirty="0">
                <a:latin typeface="Futura Light"/>
              </a:rPr>
              <a:t> 19.880, que establece bases de los procedimientos administrativos que rigen los actos de los órganos de la Administración del Estado. </a:t>
            </a:r>
            <a:endParaRPr lang="es-CL" sz="1600" dirty="0">
              <a:latin typeface="Futura Light"/>
              <a:cs typeface="Futura Medium" panose="020B0602020204020303" pitchFamily="34" charset="-79"/>
            </a:endParaRPr>
          </a:p>
        </p:txBody>
      </p:sp>
      <p:pic>
        <p:nvPicPr>
          <p:cNvPr id="2" name="Imagen 1">
            <a:extLst>
              <a:ext uri="{FF2B5EF4-FFF2-40B4-BE49-F238E27FC236}">
                <a16:creationId xmlns:a16="http://schemas.microsoft.com/office/drawing/2014/main" id="{9A9F37AA-0A3D-82E8-B873-BA1728552BCD}"/>
              </a:ext>
            </a:extLst>
          </p:cNvPr>
          <p:cNvPicPr>
            <a:picLocks noChangeAspect="1"/>
          </p:cNvPicPr>
          <p:nvPr/>
        </p:nvPicPr>
        <p:blipFill>
          <a:blip r:embed="rId3"/>
          <a:stretch>
            <a:fillRect/>
          </a:stretch>
        </p:blipFill>
        <p:spPr>
          <a:xfrm>
            <a:off x="-19066" y="-19664"/>
            <a:ext cx="2798370" cy="815796"/>
          </a:xfrm>
          <a:prstGeom prst="rect">
            <a:avLst/>
          </a:prstGeom>
        </p:spPr>
      </p:pic>
    </p:spTree>
    <p:extLst>
      <p:ext uri="{BB962C8B-B14F-4D97-AF65-F5344CB8AC3E}">
        <p14:creationId xmlns:p14="http://schemas.microsoft.com/office/powerpoint/2010/main" val="127002892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 G A R N H A M ! 3 0 1 1 1 6 . 5 < / d o c u m e n t i d >  
     < s e n d e r i d > A G A R N H A M < / s e n d e r i d >  
     < s e n d e r e m a i l > A G A R N H A M @ G A R N H A M . C O M < / s e n d e r e m a i l >  
     < l a s t m o d i f i e d > 2 0 2 3 - 0 6 - 0 5 T 1 5 : 1 9 : 3 8 . 0 0 0 0 0 0 0 - 0 4 : 0 0 < / l a s t m o d i f i e d >  
     < d a t a b a s e > G A R N H A M < / d a t a b a s e >  
 < / p r o p e r t i e s > 
</file>

<file path=customXml/itemProps1.xml><?xml version="1.0" encoding="utf-8"?>
<ds:datastoreItem xmlns:ds="http://schemas.openxmlformats.org/officeDocument/2006/customXml" ds:itemID="{6638CAB5-D40B-43D2-B362-6B883D766CD0}">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1870</TotalTime>
  <Words>1037</Words>
  <Application>Microsoft Office PowerPoint</Application>
  <PresentationFormat>Panorámica</PresentationFormat>
  <Paragraphs>69</Paragraphs>
  <Slides>22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22</vt:i4>
      </vt:variant>
    </vt:vector>
  </HeadingPairs>
  <TitlesOfParts>
    <vt:vector size="29" baseType="lpstr">
      <vt:lpstr>Arial</vt:lpstr>
      <vt:lpstr>Calibri</vt:lpstr>
      <vt:lpstr>Calibri Light</vt:lpstr>
      <vt:lpstr>Futura Light</vt:lpstr>
      <vt:lpstr>Futura Medium</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Microsoft Office User</dc:creator>
  <cp:lastModifiedBy>Nicolás Suazo</cp:lastModifiedBy>
  <cp:revision>98</cp:revision>
  <cp:lastPrinted>2025-03-25T13:10:47Z</cp:lastPrinted>
  <dcterms:created xsi:type="dcterms:W3CDTF">2022-12-28T12:35:20Z</dcterms:created>
  <dcterms:modified xsi:type="dcterms:W3CDTF">2025-05-07T14:17:33Z</dcterms:modified>
</cp:coreProperties>
</file>